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79" r:id="rId4"/>
    <p:sldId id="261" r:id="rId5"/>
    <p:sldId id="281" r:id="rId6"/>
    <p:sldId id="282" r:id="rId7"/>
    <p:sldId id="280" r:id="rId8"/>
    <p:sldId id="283" r:id="rId9"/>
    <p:sldId id="284" r:id="rId10"/>
    <p:sldId id="285" r:id="rId11"/>
    <p:sldId id="286" r:id="rId12"/>
  </p:sldIdLst>
  <p:sldSz cx="12192000" cy="6858000"/>
  <p:notesSz cx="6858000" cy="9144000"/>
  <p:defaultTextStyle>
    <a:defPPr>
      <a:defRPr lang="ko-KR"/>
    </a:defPPr>
    <a:lvl1pPr marL="0" algn="l" defTabSz="91437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F7"/>
    <a:srgbClr val="0A3F56"/>
    <a:srgbClr val="F6801E"/>
    <a:srgbClr val="F59E2B"/>
    <a:srgbClr val="0079C3"/>
    <a:srgbClr val="0E71B5"/>
    <a:srgbClr val="F68427"/>
    <a:srgbClr val="F49A20"/>
    <a:srgbClr val="ECCB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67" autoAdjust="0"/>
  </p:normalViewPr>
  <p:slideViewPr>
    <p:cSldViewPr snapToGrid="0">
      <p:cViewPr varScale="1">
        <p:scale>
          <a:sx n="63" d="100"/>
          <a:sy n="63" d="100"/>
        </p:scale>
        <p:origin x="84" y="356"/>
      </p:cViewPr>
      <p:guideLst>
        <p:guide orient="horz" pos="220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503806-BC7E-4C87-8BE9-4C79B0C90A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E68BBC-1FA4-4AF8-A4F8-082D4614DB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EE1024-9589-419F-ABA2-CEB5A6A65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37FC6D-D6CA-4E2F-8274-FA46D88E0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A96A75-BF50-417C-98E7-833D3D321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171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050463-A1B2-4B71-85B3-4386B6C48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61AC34-51CE-40D9-AFCE-75831F82E4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839E14-DE00-4DF2-9897-10D000CD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162B3F-6485-44EA-824B-AAB21F9A3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A6DE73-A954-45FD-9568-EDDCADA52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262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1D58AF-5921-4A76-8E7A-04BF1EBEFE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93E398E-614A-45FD-BA81-6241A8BDCE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CA9EDA-9856-4C91-9D94-814FB4A67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1D04B-B35E-4B9A-A503-3BBD7D9AE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DE481B-1A2B-466A-8ABB-3A9A140FE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05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0BF88A-8947-40B7-991D-F8F2DF48B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E67DA6-D6B4-4DAF-860A-6BA03ADC7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FDACE4-91DE-41B2-A4DD-1E8218811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73E8BD-7F2A-4D40-B760-F11C6D92F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F077C9-F11F-49EC-8D2C-A3E915681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640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9C588C-B7CA-4294-9D1F-26B6BF6E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64D26E-A7A9-46CE-AC5D-90707D39BA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1E00A3-FC3F-4110-9AE3-D765C15DA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9F14A7-014F-4E92-A396-2440076CD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2EFB00-173C-4CBF-A304-BE9FEF547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105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76CED3-D1E9-47ED-9047-654EC9F0A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63FC4C-0D14-41FC-A9E1-6FA34762C3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7E88234-C841-4BEA-84B2-D16F3C98C3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13BD62-5651-4099-876F-2D5674F68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7535C7-3D70-465A-A90A-74D52CC3F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A34753-C81E-4256-B067-53E7FCEC7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826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2E08D5-385A-4BA5-9BEB-B6203846B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0A9490-4B55-4840-BFB0-939E98B762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1E9705-EAC9-48E3-A248-96FF4045D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1659522-338C-40B2-BEB8-130F7FC98D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339661F-0F13-4914-B02B-F29ACBCA0D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95A2A1E-4296-419F-AA70-F5DD97B14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1DDC7B4-F07C-4708-B391-48C967E9F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A35FEB1-2E08-48E6-858F-E93FD27EB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40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CD149F-461C-49D7-BDBF-2937CA234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1292783-F572-4F27-909D-9EC67D619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8F177A9-E5A9-454F-B66E-DE95C4417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77BBC77-3A6F-46B5-9BC1-EC9276D12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591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672D50B-F342-4636-B9BE-89FD33C19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863A63F-661F-49D9-8F91-9E09981AF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837BEC-21F0-4F1A-9B79-144CEEBD0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21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26C80F-4682-4029-8A33-A4EE15D28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301B8B-8BBA-4E48-B926-DE656FDA2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B6DDA4-1A93-4E67-91FA-4FC1C6222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F9433F-6B33-4C63-A92E-F7AA8999C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C5AB5E-39DB-408B-A919-37A1752FD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4C15C1-D840-4921-8AFB-02055C625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4986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929525-4C30-4B0A-8406-D5A556E0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D6102B7-7B49-4D33-B696-82AC243E48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93486D4-49D8-48F5-BE28-133FB925F4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8875CC-FE97-4BA7-A419-28D4CE617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C89154-957B-4AB8-A995-3497C8749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ECA6C8-A62B-4942-9F71-4E6E7091A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2318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5A7704F-4C96-4067-8B80-20ED5D48B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CEF40B-44AF-47F1-BCC0-6E95B65DE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3610D0-4160-44C5-A47D-AAC774FBDC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AF3C9-4F63-42DB-8BAF-A0CE1218CEC6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45D149-811E-49DE-BE52-7F4B111D56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C68BB9-4953-47A8-A4E4-415AB0F7F3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21385-C6A6-4BC3-8CCF-E9F285D34C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21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래픽 3">
            <a:extLst>
              <a:ext uri="{FF2B5EF4-FFF2-40B4-BE49-F238E27FC236}">
                <a16:creationId xmlns:a16="http://schemas.microsoft.com/office/drawing/2014/main" id="{04BCBE00-E186-41AB-8575-389D6F7F0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575440"/>
            <a:ext cx="12192000" cy="2615671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E64E6015-D9FD-481F-85B3-62145132873F}"/>
              </a:ext>
            </a:extLst>
          </p:cNvPr>
          <p:cNvSpPr/>
          <p:nvPr/>
        </p:nvSpPr>
        <p:spPr>
          <a:xfrm>
            <a:off x="3740522" y="1235296"/>
            <a:ext cx="4672457" cy="4687645"/>
          </a:xfrm>
          <a:prstGeom prst="ellipse">
            <a:avLst/>
          </a:prstGeom>
          <a:solidFill>
            <a:schemeClr val="bg1"/>
          </a:solidFill>
          <a:ln w="47625">
            <a:gradFill>
              <a:gsLst>
                <a:gs pos="0">
                  <a:srgbClr val="BDEAEC"/>
                </a:gs>
                <a:gs pos="100000">
                  <a:srgbClr val="71C3D9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1E8B76FE-93F4-4CA5-A141-B7F93EFD6D5F}"/>
              </a:ext>
            </a:extLst>
          </p:cNvPr>
          <p:cNvSpPr/>
          <p:nvPr/>
        </p:nvSpPr>
        <p:spPr>
          <a:xfrm rot="6077296">
            <a:off x="7229241" y="4536715"/>
            <a:ext cx="1883229" cy="1883229"/>
          </a:xfrm>
          <a:prstGeom prst="ellipse">
            <a:avLst/>
          </a:prstGeom>
          <a:gradFill>
            <a:gsLst>
              <a:gs pos="0">
                <a:srgbClr val="C7EFEE"/>
              </a:gs>
              <a:gs pos="100000">
                <a:srgbClr val="41AACE"/>
              </a:gs>
            </a:gsLst>
            <a:lin ang="2700000" scaled="1"/>
          </a:gra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11A61C-9144-4A4A-8DC0-12D526F25AAA}"/>
              </a:ext>
            </a:extLst>
          </p:cNvPr>
          <p:cNvSpPr txBox="1"/>
          <p:nvPr/>
        </p:nvSpPr>
        <p:spPr>
          <a:xfrm>
            <a:off x="6115250" y="4805302"/>
            <a:ext cx="601136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ko-KR" altLang="en-US" sz="2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이희원</a:t>
            </a:r>
            <a:r>
              <a:rPr lang="en-US" altLang="ko-KR" sz="2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(18018071)</a:t>
            </a:r>
            <a:endParaRPr lang="ko-KR" altLang="en-US" sz="2800" b="0" dirty="0">
              <a:effectLst/>
            </a:endParaRPr>
          </a:p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ko-KR" altLang="en-US" sz="2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석민경</a:t>
            </a:r>
            <a:r>
              <a:rPr lang="en-US" altLang="ko-KR" sz="2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(19018048)</a:t>
            </a:r>
            <a:endParaRPr lang="ko-KR" altLang="en-US" sz="2800" b="0" dirty="0">
              <a:effectLst/>
            </a:endParaRPr>
          </a:p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ko-KR" altLang="en-US" sz="2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최나영</a:t>
            </a:r>
            <a:r>
              <a:rPr lang="en-US" altLang="ko-KR" sz="2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(19018091)</a:t>
            </a:r>
            <a:endParaRPr lang="ko-KR" altLang="en-US" sz="2800" b="0" dirty="0">
              <a:effectLst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519DED48-B083-4D0A-ADAD-7EDE6506DE23}"/>
              </a:ext>
            </a:extLst>
          </p:cNvPr>
          <p:cNvSpPr/>
          <p:nvPr/>
        </p:nvSpPr>
        <p:spPr>
          <a:xfrm>
            <a:off x="7844148" y="5013801"/>
            <a:ext cx="326707" cy="596855"/>
          </a:xfrm>
          <a:custGeom>
            <a:avLst/>
            <a:gdLst>
              <a:gd name="connsiteX0" fmla="*/ 451128 w 907317"/>
              <a:gd name="connsiteY0" fmla="*/ 0 h 1657562"/>
              <a:gd name="connsiteX1" fmla="*/ 449117 w 907317"/>
              <a:gd name="connsiteY1" fmla="*/ 36314 h 1657562"/>
              <a:gd name="connsiteX2" fmla="*/ 904761 w 907317"/>
              <a:gd name="connsiteY2" fmla="*/ 865899 h 1657562"/>
              <a:gd name="connsiteX3" fmla="*/ 907317 w 907317"/>
              <a:gd name="connsiteY3" fmla="*/ 865430 h 1657562"/>
              <a:gd name="connsiteX4" fmla="*/ 906860 w 907317"/>
              <a:gd name="connsiteY4" fmla="*/ 873687 h 1657562"/>
              <a:gd name="connsiteX5" fmla="*/ 899779 w 907317"/>
              <a:gd name="connsiteY5" fmla="*/ 872387 h 1657562"/>
              <a:gd name="connsiteX6" fmla="*/ 453392 w 907317"/>
              <a:gd name="connsiteY6" fmla="*/ 1534782 h 1657562"/>
              <a:gd name="connsiteX7" fmla="*/ 446594 w 907317"/>
              <a:gd name="connsiteY7" fmla="*/ 1657562 h 1657562"/>
              <a:gd name="connsiteX8" fmla="*/ 430943 w 907317"/>
              <a:gd name="connsiteY8" fmla="*/ 1655048 h 1657562"/>
              <a:gd name="connsiteX9" fmla="*/ 424284 w 907317"/>
              <a:gd name="connsiteY9" fmla="*/ 1534782 h 1657562"/>
              <a:gd name="connsiteX10" fmla="*/ 69725 w 907317"/>
              <a:gd name="connsiteY10" fmla="*/ 889241 h 1657562"/>
              <a:gd name="connsiteX11" fmla="*/ 667 w 907317"/>
              <a:gd name="connsiteY11" fmla="*/ 876566 h 1657562"/>
              <a:gd name="connsiteX12" fmla="*/ 0 w 907317"/>
              <a:gd name="connsiteY12" fmla="*/ 864524 h 1657562"/>
              <a:gd name="connsiteX13" fmla="*/ 84332 w 907317"/>
              <a:gd name="connsiteY13" fmla="*/ 849045 h 1657562"/>
              <a:gd name="connsiteX14" fmla="*/ 448148 w 907317"/>
              <a:gd name="connsiteY14" fmla="*/ 36314 h 1657562"/>
              <a:gd name="connsiteX15" fmla="*/ 446188 w 907317"/>
              <a:gd name="connsiteY15" fmla="*/ 907 h 1657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07317" h="1657562">
                <a:moveTo>
                  <a:pt x="451128" y="0"/>
                </a:moveTo>
                <a:lnTo>
                  <a:pt x="449117" y="36314"/>
                </a:lnTo>
                <a:cubicBezTo>
                  <a:pt x="449117" y="494481"/>
                  <a:pt x="653116" y="865899"/>
                  <a:pt x="904761" y="865899"/>
                </a:cubicBezTo>
                <a:lnTo>
                  <a:pt x="907317" y="865430"/>
                </a:lnTo>
                <a:lnTo>
                  <a:pt x="906860" y="873687"/>
                </a:lnTo>
                <a:lnTo>
                  <a:pt x="899779" y="872387"/>
                </a:lnTo>
                <a:cubicBezTo>
                  <a:pt x="679590" y="872387"/>
                  <a:pt x="495879" y="1156754"/>
                  <a:pt x="453392" y="1534782"/>
                </a:cubicBezTo>
                <a:lnTo>
                  <a:pt x="446594" y="1657562"/>
                </a:lnTo>
                <a:lnTo>
                  <a:pt x="430943" y="1655048"/>
                </a:lnTo>
                <a:lnTo>
                  <a:pt x="424284" y="1534782"/>
                </a:lnTo>
                <a:cubicBezTo>
                  <a:pt x="387867" y="1210758"/>
                  <a:pt x="247693" y="955546"/>
                  <a:pt x="69725" y="889241"/>
                </a:cubicBezTo>
                <a:lnTo>
                  <a:pt x="667" y="876566"/>
                </a:lnTo>
                <a:lnTo>
                  <a:pt x="0" y="864524"/>
                </a:lnTo>
                <a:lnTo>
                  <a:pt x="84332" y="849045"/>
                </a:lnTo>
                <a:cubicBezTo>
                  <a:pt x="291962" y="771689"/>
                  <a:pt x="448148" y="437210"/>
                  <a:pt x="448148" y="36314"/>
                </a:cubicBezTo>
                <a:lnTo>
                  <a:pt x="446188" y="907"/>
                </a:lnTo>
                <a:close/>
              </a:path>
            </a:pathLst>
          </a:custGeom>
          <a:solidFill>
            <a:srgbClr val="FF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162A15-0A06-5EDD-6C67-95F1D6BA87B5}"/>
              </a:ext>
            </a:extLst>
          </p:cNvPr>
          <p:cNvSpPr txBox="1"/>
          <p:nvPr/>
        </p:nvSpPr>
        <p:spPr>
          <a:xfrm>
            <a:off x="2162721" y="2684409"/>
            <a:ext cx="77070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/>
              <a:t>시각장애인을 위한 </a:t>
            </a:r>
            <a:endParaRPr lang="en-US" altLang="ko-KR" sz="4000" b="1" dirty="0"/>
          </a:p>
          <a:p>
            <a:pPr algn="ctr"/>
            <a:r>
              <a:rPr lang="ko-KR" altLang="en-US" sz="4000" b="1" dirty="0"/>
              <a:t>딥러닝 기반 </a:t>
            </a:r>
            <a:endParaRPr lang="en-US" altLang="ko-KR" sz="4000" b="1" dirty="0"/>
          </a:p>
          <a:p>
            <a:pPr algn="ctr"/>
            <a:r>
              <a:rPr lang="ko-KR" altLang="en-US" sz="4000" b="1" dirty="0"/>
              <a:t>상품인식 디바이스</a:t>
            </a:r>
          </a:p>
        </p:txBody>
      </p:sp>
    </p:spTree>
    <p:extLst>
      <p:ext uri="{BB962C8B-B14F-4D97-AF65-F5344CB8AC3E}">
        <p14:creationId xmlns:p14="http://schemas.microsoft.com/office/powerpoint/2010/main" val="2167577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BAEBA6F7-921B-F1B9-40CD-A565D0DF5D22}"/>
              </a:ext>
            </a:extLst>
          </p:cNvPr>
          <p:cNvGrpSpPr/>
          <p:nvPr/>
        </p:nvGrpSpPr>
        <p:grpSpPr>
          <a:xfrm>
            <a:off x="8622921" y="-2630"/>
            <a:ext cx="3569079" cy="1395184"/>
            <a:chOff x="10084398" y="4390069"/>
            <a:chExt cx="4003003" cy="1450912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760C66F-2ECD-5D70-5C9D-49D0C028CA12}"/>
                </a:ext>
              </a:extLst>
            </p:cNvPr>
            <p:cNvSpPr/>
            <p:nvPr/>
          </p:nvSpPr>
          <p:spPr>
            <a:xfrm>
              <a:off x="1008439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BC40583A-7501-68F8-1D78-370E3BB6B924}"/>
                </a:ext>
              </a:extLst>
            </p:cNvPr>
            <p:cNvSpPr/>
            <p:nvPr/>
          </p:nvSpPr>
          <p:spPr>
            <a:xfrm>
              <a:off x="1008439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0C2463E-3EF3-F94B-8743-56315848AF97}"/>
                </a:ext>
              </a:extLst>
            </p:cNvPr>
            <p:cNvSpPr/>
            <p:nvPr/>
          </p:nvSpPr>
          <p:spPr>
            <a:xfrm>
              <a:off x="1008439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D1842764-5A2C-68CB-316A-46B9C7A1313B}"/>
                </a:ext>
              </a:extLst>
            </p:cNvPr>
            <p:cNvSpPr/>
            <p:nvPr/>
          </p:nvSpPr>
          <p:spPr>
            <a:xfrm>
              <a:off x="1208600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14CAF0F8-4347-889E-4D62-B69CC5021CA7}"/>
                </a:ext>
              </a:extLst>
            </p:cNvPr>
            <p:cNvSpPr/>
            <p:nvPr/>
          </p:nvSpPr>
          <p:spPr>
            <a:xfrm>
              <a:off x="1208600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71488C4E-EB21-3E72-30DA-252411081A46}"/>
                </a:ext>
              </a:extLst>
            </p:cNvPr>
            <p:cNvSpPr/>
            <p:nvPr/>
          </p:nvSpPr>
          <p:spPr>
            <a:xfrm>
              <a:off x="1208600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F29F4689-0367-6048-90E9-200FB9FC8460}"/>
                </a:ext>
              </a:extLst>
            </p:cNvPr>
            <p:cNvSpPr/>
            <p:nvPr/>
          </p:nvSpPr>
          <p:spPr>
            <a:xfrm>
              <a:off x="1008439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A8EEFA4-090A-083E-7753-EDCF62B02E77}"/>
              </a:ext>
            </a:extLst>
          </p:cNvPr>
          <p:cNvGrpSpPr/>
          <p:nvPr/>
        </p:nvGrpSpPr>
        <p:grpSpPr>
          <a:xfrm>
            <a:off x="-8312" y="-96336"/>
            <a:ext cx="3569270" cy="1488890"/>
            <a:chOff x="1941095" y="4292620"/>
            <a:chExt cx="4040467" cy="1548361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022DD0C9-7A07-B99C-04A1-6C9725436605}"/>
                </a:ext>
              </a:extLst>
            </p:cNvPr>
            <p:cNvSpPr/>
            <p:nvPr/>
          </p:nvSpPr>
          <p:spPr>
            <a:xfrm>
              <a:off x="1947375" y="4390069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0860A854-05F0-E26D-4AA9-37FF7264FFCF}"/>
                </a:ext>
              </a:extLst>
            </p:cNvPr>
            <p:cNvSpPr/>
            <p:nvPr/>
          </p:nvSpPr>
          <p:spPr>
            <a:xfrm>
              <a:off x="1947375" y="4801522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EE3C3F5E-84CC-ECBC-E160-91AC102A5577}"/>
                </a:ext>
              </a:extLst>
            </p:cNvPr>
            <p:cNvSpPr/>
            <p:nvPr/>
          </p:nvSpPr>
          <p:spPr>
            <a:xfrm>
              <a:off x="3980169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3C71B757-A54C-1B4B-BE25-8E406749205A}"/>
                </a:ext>
              </a:extLst>
            </p:cNvPr>
            <p:cNvSpPr/>
            <p:nvPr/>
          </p:nvSpPr>
          <p:spPr>
            <a:xfrm>
              <a:off x="3980169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196FC287-E645-CE0A-CE40-675E70906075}"/>
                </a:ext>
              </a:extLst>
            </p:cNvPr>
            <p:cNvSpPr/>
            <p:nvPr/>
          </p:nvSpPr>
          <p:spPr>
            <a:xfrm>
              <a:off x="3980169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BA5EC87B-FA88-A6AA-54FF-BB64EDB51DD4}"/>
                </a:ext>
              </a:extLst>
            </p:cNvPr>
            <p:cNvSpPr/>
            <p:nvPr/>
          </p:nvSpPr>
          <p:spPr>
            <a:xfrm>
              <a:off x="1947375" y="5212975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FEB2D556-0F5C-A1C8-B049-00BA0B071787}"/>
                </a:ext>
              </a:extLst>
            </p:cNvPr>
            <p:cNvSpPr/>
            <p:nvPr/>
          </p:nvSpPr>
          <p:spPr>
            <a:xfrm>
              <a:off x="197855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ABFFB7BF-A6CB-9AAE-84E6-98716957F3FD}"/>
                </a:ext>
              </a:extLst>
            </p:cNvPr>
            <p:cNvSpPr/>
            <p:nvPr/>
          </p:nvSpPr>
          <p:spPr>
            <a:xfrm>
              <a:off x="1941095" y="4292620"/>
              <a:ext cx="21655" cy="21655"/>
            </a:xfrm>
            <a:custGeom>
              <a:avLst/>
              <a:gdLst/>
              <a:ahLst/>
              <a:cxnLst/>
              <a:rect l="l" t="t" r="r" b="b"/>
              <a:pathLst>
                <a:path w="21655" h="21655"/>
              </a:pathLst>
            </a:custGeom>
            <a:solidFill>
              <a:srgbClr val="3CCAD8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7" name="Google Shape;66;p15">
            <a:extLst>
              <a:ext uri="{FF2B5EF4-FFF2-40B4-BE49-F238E27FC236}">
                <a16:creationId xmlns:a16="http://schemas.microsoft.com/office/drawing/2014/main" id="{17CE5E06-4CFA-228D-27AC-68E325B518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5516" y="301338"/>
            <a:ext cx="4940968" cy="753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-KR" altLang="en-US" b="1" dirty="0"/>
              <a:t>작품 실행 화면</a:t>
            </a:r>
            <a:endParaRPr lang="ko-KR" altLang="en-US" dirty="0"/>
          </a:p>
        </p:txBody>
      </p:sp>
      <p:pic>
        <p:nvPicPr>
          <p:cNvPr id="2" name="졸작실행화면">
            <a:hlinkClick r:id="" action="ppaction://media"/>
            <a:extLst>
              <a:ext uri="{FF2B5EF4-FFF2-40B4-BE49-F238E27FC236}">
                <a16:creationId xmlns:a16="http://schemas.microsoft.com/office/drawing/2014/main" id="{56E07E72-2978-7747-F90D-5758D655FC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8316" y="1575908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3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BAEBA6F7-921B-F1B9-40CD-A565D0DF5D22}"/>
              </a:ext>
            </a:extLst>
          </p:cNvPr>
          <p:cNvGrpSpPr/>
          <p:nvPr/>
        </p:nvGrpSpPr>
        <p:grpSpPr>
          <a:xfrm>
            <a:off x="8622921" y="-2630"/>
            <a:ext cx="3569079" cy="1395184"/>
            <a:chOff x="10084398" y="4390069"/>
            <a:chExt cx="4003003" cy="1450912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760C66F-2ECD-5D70-5C9D-49D0C028CA12}"/>
                </a:ext>
              </a:extLst>
            </p:cNvPr>
            <p:cNvSpPr/>
            <p:nvPr/>
          </p:nvSpPr>
          <p:spPr>
            <a:xfrm>
              <a:off x="1008439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BC40583A-7501-68F8-1D78-370E3BB6B924}"/>
                </a:ext>
              </a:extLst>
            </p:cNvPr>
            <p:cNvSpPr/>
            <p:nvPr/>
          </p:nvSpPr>
          <p:spPr>
            <a:xfrm>
              <a:off x="1008439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0C2463E-3EF3-F94B-8743-56315848AF97}"/>
                </a:ext>
              </a:extLst>
            </p:cNvPr>
            <p:cNvSpPr/>
            <p:nvPr/>
          </p:nvSpPr>
          <p:spPr>
            <a:xfrm>
              <a:off x="1008439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D1842764-5A2C-68CB-316A-46B9C7A1313B}"/>
                </a:ext>
              </a:extLst>
            </p:cNvPr>
            <p:cNvSpPr/>
            <p:nvPr/>
          </p:nvSpPr>
          <p:spPr>
            <a:xfrm>
              <a:off x="1208600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14CAF0F8-4347-889E-4D62-B69CC5021CA7}"/>
                </a:ext>
              </a:extLst>
            </p:cNvPr>
            <p:cNvSpPr/>
            <p:nvPr/>
          </p:nvSpPr>
          <p:spPr>
            <a:xfrm>
              <a:off x="1208600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71488C4E-EB21-3E72-30DA-252411081A46}"/>
                </a:ext>
              </a:extLst>
            </p:cNvPr>
            <p:cNvSpPr/>
            <p:nvPr/>
          </p:nvSpPr>
          <p:spPr>
            <a:xfrm>
              <a:off x="1208600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F29F4689-0367-6048-90E9-200FB9FC8460}"/>
                </a:ext>
              </a:extLst>
            </p:cNvPr>
            <p:cNvSpPr/>
            <p:nvPr/>
          </p:nvSpPr>
          <p:spPr>
            <a:xfrm>
              <a:off x="1008439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A8EEFA4-090A-083E-7753-EDCF62B02E77}"/>
              </a:ext>
            </a:extLst>
          </p:cNvPr>
          <p:cNvGrpSpPr/>
          <p:nvPr/>
        </p:nvGrpSpPr>
        <p:grpSpPr>
          <a:xfrm>
            <a:off x="-8312" y="-96336"/>
            <a:ext cx="3569270" cy="1488890"/>
            <a:chOff x="1941095" y="4292620"/>
            <a:chExt cx="4040467" cy="1548361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022DD0C9-7A07-B99C-04A1-6C9725436605}"/>
                </a:ext>
              </a:extLst>
            </p:cNvPr>
            <p:cNvSpPr/>
            <p:nvPr/>
          </p:nvSpPr>
          <p:spPr>
            <a:xfrm>
              <a:off x="1947375" y="4390069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0860A854-05F0-E26D-4AA9-37FF7264FFCF}"/>
                </a:ext>
              </a:extLst>
            </p:cNvPr>
            <p:cNvSpPr/>
            <p:nvPr/>
          </p:nvSpPr>
          <p:spPr>
            <a:xfrm>
              <a:off x="1947375" y="4801522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EE3C3F5E-84CC-ECBC-E160-91AC102A5577}"/>
                </a:ext>
              </a:extLst>
            </p:cNvPr>
            <p:cNvSpPr/>
            <p:nvPr/>
          </p:nvSpPr>
          <p:spPr>
            <a:xfrm>
              <a:off x="3980169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3C71B757-A54C-1B4B-BE25-8E406749205A}"/>
                </a:ext>
              </a:extLst>
            </p:cNvPr>
            <p:cNvSpPr/>
            <p:nvPr/>
          </p:nvSpPr>
          <p:spPr>
            <a:xfrm>
              <a:off x="3980169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196FC287-E645-CE0A-CE40-675E70906075}"/>
                </a:ext>
              </a:extLst>
            </p:cNvPr>
            <p:cNvSpPr/>
            <p:nvPr/>
          </p:nvSpPr>
          <p:spPr>
            <a:xfrm>
              <a:off x="3980169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BA5EC87B-FA88-A6AA-54FF-BB64EDB51DD4}"/>
                </a:ext>
              </a:extLst>
            </p:cNvPr>
            <p:cNvSpPr/>
            <p:nvPr/>
          </p:nvSpPr>
          <p:spPr>
            <a:xfrm>
              <a:off x="1947375" y="5212975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FEB2D556-0F5C-A1C8-B049-00BA0B071787}"/>
                </a:ext>
              </a:extLst>
            </p:cNvPr>
            <p:cNvSpPr/>
            <p:nvPr/>
          </p:nvSpPr>
          <p:spPr>
            <a:xfrm>
              <a:off x="197855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ABFFB7BF-A6CB-9AAE-84E6-98716957F3FD}"/>
                </a:ext>
              </a:extLst>
            </p:cNvPr>
            <p:cNvSpPr/>
            <p:nvPr/>
          </p:nvSpPr>
          <p:spPr>
            <a:xfrm>
              <a:off x="1941095" y="4292620"/>
              <a:ext cx="21655" cy="21655"/>
            </a:xfrm>
            <a:custGeom>
              <a:avLst/>
              <a:gdLst/>
              <a:ahLst/>
              <a:cxnLst/>
              <a:rect l="l" t="t" r="r" b="b"/>
              <a:pathLst>
                <a:path w="21655" h="21655"/>
              </a:pathLst>
            </a:custGeom>
            <a:solidFill>
              <a:srgbClr val="3CCAD8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7" name="Google Shape;66;p15">
            <a:extLst>
              <a:ext uri="{FF2B5EF4-FFF2-40B4-BE49-F238E27FC236}">
                <a16:creationId xmlns:a16="http://schemas.microsoft.com/office/drawing/2014/main" id="{17CE5E06-4CFA-228D-27AC-68E325B518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5516" y="301338"/>
            <a:ext cx="4940968" cy="753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-KR" altLang="en-US" b="1" dirty="0"/>
              <a:t>기대효과</a:t>
            </a:r>
            <a:endParaRPr lang="ko-KR" altLang="en-US" dirty="0"/>
          </a:p>
        </p:txBody>
      </p:sp>
      <p:sp>
        <p:nvSpPr>
          <p:cNvPr id="2" name="Google Shape;112;p22">
            <a:extLst>
              <a:ext uri="{FF2B5EF4-FFF2-40B4-BE49-F238E27FC236}">
                <a16:creationId xmlns:a16="http://schemas.microsoft.com/office/drawing/2014/main" id="{FDCD3D68-F675-FBCF-02AE-156B7F0153F2}"/>
              </a:ext>
            </a:extLst>
          </p:cNvPr>
          <p:cNvSpPr txBox="1">
            <a:spLocks/>
          </p:cNvSpPr>
          <p:nvPr/>
        </p:nvSpPr>
        <p:spPr>
          <a:xfrm>
            <a:off x="525060" y="1913145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228594" indent="-228594" algn="l" defTabSz="914377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spcBef>
                <a:spcPts val="0"/>
              </a:spcBef>
              <a:buSzPts val="1800"/>
              <a:buFont typeface="Arial" panose="020B0604020202020204" pitchFamily="34" charset="0"/>
              <a:buAutoNum type="arabicPeriod"/>
            </a:pPr>
            <a:r>
              <a:rPr lang="ko-KR" altLang="en-US" dirty="0"/>
              <a:t>점자나 다른 이의 도움 없이 상품 구매 가능</a:t>
            </a:r>
          </a:p>
          <a:p>
            <a:pPr marL="457200" indent="-342900">
              <a:spcBef>
                <a:spcPts val="0"/>
              </a:spcBef>
              <a:buSzPts val="1800"/>
              <a:buFont typeface="Arial" panose="020B0604020202020204" pitchFamily="34" charset="0"/>
              <a:buAutoNum type="arabicPeriod"/>
            </a:pPr>
            <a:r>
              <a:rPr lang="ko-KR" altLang="en-US" dirty="0"/>
              <a:t>온전하지 못한 상품 사진 인식 가능</a:t>
            </a:r>
          </a:p>
          <a:p>
            <a:pPr marL="457200" indent="-342900">
              <a:spcBef>
                <a:spcPts val="0"/>
              </a:spcBef>
              <a:buSzPts val="1800"/>
              <a:buFont typeface="Arial" panose="020B0604020202020204" pitchFamily="34" charset="0"/>
              <a:buAutoNum type="arabicPeriod"/>
            </a:pPr>
            <a:r>
              <a:rPr lang="ko-KR" altLang="en-US" dirty="0"/>
              <a:t>원터치 방식으로 인한 손쉬운 사용 가능 </a:t>
            </a:r>
          </a:p>
        </p:txBody>
      </p:sp>
    </p:spTree>
    <p:extLst>
      <p:ext uri="{BB962C8B-B14F-4D97-AF65-F5344CB8AC3E}">
        <p14:creationId xmlns:p14="http://schemas.microsoft.com/office/powerpoint/2010/main" val="1478669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20E2F"/>
            </a:gs>
            <a:gs pos="100000">
              <a:srgbClr val="64568D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자유형: 도형 2">
            <a:extLst>
              <a:ext uri="{FF2B5EF4-FFF2-40B4-BE49-F238E27FC236}">
                <a16:creationId xmlns:a16="http://schemas.microsoft.com/office/drawing/2014/main" id="{DDC200C1-A872-4843-A20F-48497AC0A0A5}"/>
              </a:ext>
            </a:extLst>
          </p:cNvPr>
          <p:cNvSpPr/>
          <p:nvPr/>
        </p:nvSpPr>
        <p:spPr>
          <a:xfrm>
            <a:off x="738172" y="2050187"/>
            <a:ext cx="10844702" cy="4848408"/>
          </a:xfrm>
          <a:custGeom>
            <a:avLst/>
            <a:gdLst>
              <a:gd name="connsiteX0" fmla="*/ 0 w 10696183"/>
              <a:gd name="connsiteY0" fmla="*/ 0 h 4218836"/>
              <a:gd name="connsiteX1" fmla="*/ 10696183 w 10696183"/>
              <a:gd name="connsiteY1" fmla="*/ 0 h 4218836"/>
              <a:gd name="connsiteX2" fmla="*/ 10696183 w 10696183"/>
              <a:gd name="connsiteY2" fmla="*/ 4218837 h 4218836"/>
              <a:gd name="connsiteX3" fmla="*/ 0 w 10696183"/>
              <a:gd name="connsiteY3" fmla="*/ 4218837 h 421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96183" h="4218836">
                <a:moveTo>
                  <a:pt x="0" y="0"/>
                </a:moveTo>
                <a:lnTo>
                  <a:pt x="10696183" y="0"/>
                </a:lnTo>
                <a:lnTo>
                  <a:pt x="10696183" y="4218837"/>
                </a:lnTo>
                <a:lnTo>
                  <a:pt x="0" y="4218837"/>
                </a:lnTo>
                <a:close/>
              </a:path>
            </a:pathLst>
          </a:custGeom>
          <a:solidFill>
            <a:schemeClr val="bg1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0BEC59F1-6914-4B22-9EDF-CB4351322BB3}"/>
              </a:ext>
            </a:extLst>
          </p:cNvPr>
          <p:cNvSpPr/>
          <p:nvPr/>
        </p:nvSpPr>
        <p:spPr>
          <a:xfrm>
            <a:off x="781506" y="322334"/>
            <a:ext cx="10740280" cy="1431731"/>
          </a:xfrm>
          <a:custGeom>
            <a:avLst/>
            <a:gdLst>
              <a:gd name="connsiteX0" fmla="*/ 0 w 10740280"/>
              <a:gd name="connsiteY0" fmla="*/ 0 h 1431731"/>
              <a:gd name="connsiteX1" fmla="*/ 10740281 w 10740280"/>
              <a:gd name="connsiteY1" fmla="*/ 0 h 1431731"/>
              <a:gd name="connsiteX2" fmla="*/ 10740281 w 10740280"/>
              <a:gd name="connsiteY2" fmla="*/ 1431732 h 1431731"/>
              <a:gd name="connsiteX3" fmla="*/ 0 w 10740280"/>
              <a:gd name="connsiteY3" fmla="*/ 1431732 h 1431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40280" h="1431731">
                <a:moveTo>
                  <a:pt x="0" y="0"/>
                </a:moveTo>
                <a:lnTo>
                  <a:pt x="10740281" y="0"/>
                </a:lnTo>
                <a:lnTo>
                  <a:pt x="10740281" y="1431732"/>
                </a:lnTo>
                <a:lnTo>
                  <a:pt x="0" y="1431732"/>
                </a:lnTo>
                <a:close/>
              </a:path>
            </a:pathLst>
          </a:custGeom>
          <a:solidFill>
            <a:srgbClr val="FFFAF5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6555221D-A082-4A75-964D-69A44A32AA50}"/>
              </a:ext>
            </a:extLst>
          </p:cNvPr>
          <p:cNvSpPr/>
          <p:nvPr/>
        </p:nvSpPr>
        <p:spPr>
          <a:xfrm>
            <a:off x="787042" y="408238"/>
            <a:ext cx="1794437" cy="362705"/>
          </a:xfrm>
          <a:custGeom>
            <a:avLst/>
            <a:gdLst>
              <a:gd name="connsiteX0" fmla="*/ 0 w 1794437"/>
              <a:gd name="connsiteY0" fmla="*/ 0 h 362705"/>
              <a:gd name="connsiteX1" fmla="*/ 1794438 w 1794437"/>
              <a:gd name="connsiteY1" fmla="*/ 0 h 362705"/>
              <a:gd name="connsiteX2" fmla="*/ 1794438 w 1794437"/>
              <a:gd name="connsiteY2" fmla="*/ 362705 h 362705"/>
              <a:gd name="connsiteX3" fmla="*/ 0 w 1794437"/>
              <a:gd name="connsiteY3" fmla="*/ 362705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4437" h="362705">
                <a:moveTo>
                  <a:pt x="0" y="0"/>
                </a:moveTo>
                <a:lnTo>
                  <a:pt x="1794438" y="0"/>
                </a:lnTo>
                <a:lnTo>
                  <a:pt x="1794438" y="362705"/>
                </a:lnTo>
                <a:lnTo>
                  <a:pt x="0" y="362705"/>
                </a:lnTo>
                <a:close/>
              </a:path>
            </a:pathLst>
          </a:custGeom>
          <a:solidFill>
            <a:srgbClr val="C7EFE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80C2CF20-4386-4D8C-A975-EA1705041FC8}"/>
              </a:ext>
            </a:extLst>
          </p:cNvPr>
          <p:cNvSpPr/>
          <p:nvPr/>
        </p:nvSpPr>
        <p:spPr>
          <a:xfrm>
            <a:off x="787042" y="770943"/>
            <a:ext cx="1794437" cy="362705"/>
          </a:xfrm>
          <a:custGeom>
            <a:avLst/>
            <a:gdLst>
              <a:gd name="connsiteX0" fmla="*/ 0 w 1794437"/>
              <a:gd name="connsiteY0" fmla="*/ 0 h 362705"/>
              <a:gd name="connsiteX1" fmla="*/ 1794438 w 1794437"/>
              <a:gd name="connsiteY1" fmla="*/ 0 h 362705"/>
              <a:gd name="connsiteX2" fmla="*/ 1794438 w 1794437"/>
              <a:gd name="connsiteY2" fmla="*/ 362706 h 362705"/>
              <a:gd name="connsiteX3" fmla="*/ 0 w 1794437"/>
              <a:gd name="connsiteY3" fmla="*/ 362706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4437" h="362705">
                <a:moveTo>
                  <a:pt x="0" y="0"/>
                </a:moveTo>
                <a:lnTo>
                  <a:pt x="1794438" y="0"/>
                </a:lnTo>
                <a:lnTo>
                  <a:pt x="1794438" y="362706"/>
                </a:lnTo>
                <a:lnTo>
                  <a:pt x="0" y="362706"/>
                </a:lnTo>
                <a:close/>
              </a:path>
            </a:pathLst>
          </a:custGeom>
          <a:solidFill>
            <a:srgbClr val="41AAC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63091393-A36E-49F6-B80E-D34E9325B26E}"/>
              </a:ext>
            </a:extLst>
          </p:cNvPr>
          <p:cNvSpPr/>
          <p:nvPr/>
        </p:nvSpPr>
        <p:spPr>
          <a:xfrm>
            <a:off x="2578807" y="1133648"/>
            <a:ext cx="1764275" cy="362705"/>
          </a:xfrm>
          <a:custGeom>
            <a:avLst/>
            <a:gdLst>
              <a:gd name="connsiteX0" fmla="*/ 0 w 1764275"/>
              <a:gd name="connsiteY0" fmla="*/ 0 h 362705"/>
              <a:gd name="connsiteX1" fmla="*/ 1764276 w 1764275"/>
              <a:gd name="connsiteY1" fmla="*/ 0 h 362705"/>
              <a:gd name="connsiteX2" fmla="*/ 1764276 w 1764275"/>
              <a:gd name="connsiteY2" fmla="*/ 362706 h 362705"/>
              <a:gd name="connsiteX3" fmla="*/ 0 w 1764275"/>
              <a:gd name="connsiteY3" fmla="*/ 362706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275" h="362705">
                <a:moveTo>
                  <a:pt x="0" y="0"/>
                </a:moveTo>
                <a:lnTo>
                  <a:pt x="1764276" y="0"/>
                </a:lnTo>
                <a:lnTo>
                  <a:pt x="1764276" y="362706"/>
                </a:lnTo>
                <a:lnTo>
                  <a:pt x="0" y="362706"/>
                </a:lnTo>
                <a:close/>
              </a:path>
            </a:pathLst>
          </a:custGeom>
          <a:solidFill>
            <a:srgbClr val="41AAC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B509A155-1215-4D18-878C-97DBF7D926DA}"/>
              </a:ext>
            </a:extLst>
          </p:cNvPr>
          <p:cNvSpPr/>
          <p:nvPr/>
        </p:nvSpPr>
        <p:spPr>
          <a:xfrm>
            <a:off x="2578807" y="408238"/>
            <a:ext cx="1764275" cy="362705"/>
          </a:xfrm>
          <a:custGeom>
            <a:avLst/>
            <a:gdLst>
              <a:gd name="connsiteX0" fmla="*/ 0 w 1764275"/>
              <a:gd name="connsiteY0" fmla="*/ 0 h 362705"/>
              <a:gd name="connsiteX1" fmla="*/ 1764276 w 1764275"/>
              <a:gd name="connsiteY1" fmla="*/ 0 h 362705"/>
              <a:gd name="connsiteX2" fmla="*/ 1764276 w 1764275"/>
              <a:gd name="connsiteY2" fmla="*/ 362705 h 362705"/>
              <a:gd name="connsiteX3" fmla="*/ 0 w 1764275"/>
              <a:gd name="connsiteY3" fmla="*/ 362705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275" h="362705">
                <a:moveTo>
                  <a:pt x="0" y="0"/>
                </a:moveTo>
                <a:lnTo>
                  <a:pt x="1764276" y="0"/>
                </a:lnTo>
                <a:lnTo>
                  <a:pt x="1764276" y="362705"/>
                </a:lnTo>
                <a:lnTo>
                  <a:pt x="0" y="362705"/>
                </a:lnTo>
                <a:close/>
              </a:path>
            </a:pathLst>
          </a:custGeom>
          <a:solidFill>
            <a:srgbClr val="41AAC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246359F9-1058-457A-974E-6D11C34F72C3}"/>
              </a:ext>
            </a:extLst>
          </p:cNvPr>
          <p:cNvSpPr/>
          <p:nvPr/>
        </p:nvSpPr>
        <p:spPr>
          <a:xfrm>
            <a:off x="2578807" y="770943"/>
            <a:ext cx="1764275" cy="362705"/>
          </a:xfrm>
          <a:custGeom>
            <a:avLst/>
            <a:gdLst>
              <a:gd name="connsiteX0" fmla="*/ 0 w 1764275"/>
              <a:gd name="connsiteY0" fmla="*/ 0 h 362705"/>
              <a:gd name="connsiteX1" fmla="*/ 1764276 w 1764275"/>
              <a:gd name="connsiteY1" fmla="*/ 0 h 362705"/>
              <a:gd name="connsiteX2" fmla="*/ 1764276 w 1764275"/>
              <a:gd name="connsiteY2" fmla="*/ 362706 h 362705"/>
              <a:gd name="connsiteX3" fmla="*/ 0 w 1764275"/>
              <a:gd name="connsiteY3" fmla="*/ 362706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275" h="362705">
                <a:moveTo>
                  <a:pt x="0" y="0"/>
                </a:moveTo>
                <a:lnTo>
                  <a:pt x="1764276" y="0"/>
                </a:lnTo>
                <a:lnTo>
                  <a:pt x="1764276" y="362706"/>
                </a:lnTo>
                <a:lnTo>
                  <a:pt x="0" y="362706"/>
                </a:lnTo>
                <a:close/>
              </a:path>
            </a:pathLst>
          </a:custGeom>
          <a:solidFill>
            <a:srgbClr val="C7EFE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06404E15-698E-4CC3-AF21-10E76F399374}"/>
              </a:ext>
            </a:extLst>
          </p:cNvPr>
          <p:cNvSpPr/>
          <p:nvPr/>
        </p:nvSpPr>
        <p:spPr>
          <a:xfrm>
            <a:off x="787042" y="1133648"/>
            <a:ext cx="1794437" cy="362705"/>
          </a:xfrm>
          <a:custGeom>
            <a:avLst/>
            <a:gdLst>
              <a:gd name="connsiteX0" fmla="*/ 0 w 1794437"/>
              <a:gd name="connsiteY0" fmla="*/ 0 h 362705"/>
              <a:gd name="connsiteX1" fmla="*/ 1794438 w 1794437"/>
              <a:gd name="connsiteY1" fmla="*/ 0 h 362705"/>
              <a:gd name="connsiteX2" fmla="*/ 1794438 w 1794437"/>
              <a:gd name="connsiteY2" fmla="*/ 362706 h 362705"/>
              <a:gd name="connsiteX3" fmla="*/ 0 w 1794437"/>
              <a:gd name="connsiteY3" fmla="*/ 362706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4437" h="362705">
                <a:moveTo>
                  <a:pt x="0" y="0"/>
                </a:moveTo>
                <a:lnTo>
                  <a:pt x="1794438" y="0"/>
                </a:lnTo>
                <a:lnTo>
                  <a:pt x="1794438" y="362706"/>
                </a:lnTo>
                <a:lnTo>
                  <a:pt x="0" y="362706"/>
                </a:lnTo>
                <a:close/>
              </a:path>
            </a:pathLst>
          </a:custGeom>
          <a:solidFill>
            <a:srgbClr val="C7EFE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47F98A76-E38C-43E4-A3B3-D87E0EE1F4D4}"/>
              </a:ext>
            </a:extLst>
          </p:cNvPr>
          <p:cNvSpPr/>
          <p:nvPr/>
        </p:nvSpPr>
        <p:spPr>
          <a:xfrm>
            <a:off x="7960020" y="1133648"/>
            <a:ext cx="1764275" cy="362705"/>
          </a:xfrm>
          <a:custGeom>
            <a:avLst/>
            <a:gdLst>
              <a:gd name="connsiteX0" fmla="*/ 0 w 1764275"/>
              <a:gd name="connsiteY0" fmla="*/ 0 h 362705"/>
              <a:gd name="connsiteX1" fmla="*/ 1764276 w 1764275"/>
              <a:gd name="connsiteY1" fmla="*/ 0 h 362705"/>
              <a:gd name="connsiteX2" fmla="*/ 1764276 w 1764275"/>
              <a:gd name="connsiteY2" fmla="*/ 362706 h 362705"/>
              <a:gd name="connsiteX3" fmla="*/ 0 w 1764275"/>
              <a:gd name="connsiteY3" fmla="*/ 362706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275" h="362705">
                <a:moveTo>
                  <a:pt x="0" y="0"/>
                </a:moveTo>
                <a:lnTo>
                  <a:pt x="1764276" y="0"/>
                </a:lnTo>
                <a:lnTo>
                  <a:pt x="1764276" y="362706"/>
                </a:lnTo>
                <a:lnTo>
                  <a:pt x="0" y="362706"/>
                </a:lnTo>
                <a:close/>
              </a:path>
            </a:pathLst>
          </a:custGeom>
          <a:solidFill>
            <a:srgbClr val="41AAC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54C69B66-F000-4046-AEF4-324948D79D54}"/>
              </a:ext>
            </a:extLst>
          </p:cNvPr>
          <p:cNvSpPr/>
          <p:nvPr/>
        </p:nvSpPr>
        <p:spPr>
          <a:xfrm>
            <a:off x="7960020" y="408238"/>
            <a:ext cx="1764275" cy="362705"/>
          </a:xfrm>
          <a:custGeom>
            <a:avLst/>
            <a:gdLst>
              <a:gd name="connsiteX0" fmla="*/ 0 w 1764275"/>
              <a:gd name="connsiteY0" fmla="*/ 0 h 362705"/>
              <a:gd name="connsiteX1" fmla="*/ 1764276 w 1764275"/>
              <a:gd name="connsiteY1" fmla="*/ 0 h 362705"/>
              <a:gd name="connsiteX2" fmla="*/ 1764276 w 1764275"/>
              <a:gd name="connsiteY2" fmla="*/ 362705 h 362705"/>
              <a:gd name="connsiteX3" fmla="*/ 0 w 1764275"/>
              <a:gd name="connsiteY3" fmla="*/ 362705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275" h="362705">
                <a:moveTo>
                  <a:pt x="0" y="0"/>
                </a:moveTo>
                <a:lnTo>
                  <a:pt x="1764276" y="0"/>
                </a:lnTo>
                <a:lnTo>
                  <a:pt x="1764276" y="362705"/>
                </a:lnTo>
                <a:lnTo>
                  <a:pt x="0" y="362705"/>
                </a:lnTo>
                <a:close/>
              </a:path>
            </a:pathLst>
          </a:custGeom>
          <a:solidFill>
            <a:srgbClr val="41AAC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5F36CC64-B929-4F71-B2BE-D9D512F68C2A}"/>
              </a:ext>
            </a:extLst>
          </p:cNvPr>
          <p:cNvSpPr/>
          <p:nvPr/>
        </p:nvSpPr>
        <p:spPr>
          <a:xfrm>
            <a:off x="7960020" y="770943"/>
            <a:ext cx="1764275" cy="362705"/>
          </a:xfrm>
          <a:custGeom>
            <a:avLst/>
            <a:gdLst>
              <a:gd name="connsiteX0" fmla="*/ 0 w 1764275"/>
              <a:gd name="connsiteY0" fmla="*/ 0 h 362705"/>
              <a:gd name="connsiteX1" fmla="*/ 1764276 w 1764275"/>
              <a:gd name="connsiteY1" fmla="*/ 0 h 362705"/>
              <a:gd name="connsiteX2" fmla="*/ 1764276 w 1764275"/>
              <a:gd name="connsiteY2" fmla="*/ 362706 h 362705"/>
              <a:gd name="connsiteX3" fmla="*/ 0 w 1764275"/>
              <a:gd name="connsiteY3" fmla="*/ 362706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275" h="362705">
                <a:moveTo>
                  <a:pt x="0" y="0"/>
                </a:moveTo>
                <a:lnTo>
                  <a:pt x="1764276" y="0"/>
                </a:lnTo>
                <a:lnTo>
                  <a:pt x="1764276" y="362706"/>
                </a:lnTo>
                <a:lnTo>
                  <a:pt x="0" y="362706"/>
                </a:lnTo>
                <a:close/>
              </a:path>
            </a:pathLst>
          </a:custGeom>
          <a:solidFill>
            <a:srgbClr val="C7EFE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D961C867-B32E-4F35-8040-7BA79E315F3A}"/>
              </a:ext>
            </a:extLst>
          </p:cNvPr>
          <p:cNvSpPr/>
          <p:nvPr/>
        </p:nvSpPr>
        <p:spPr>
          <a:xfrm>
            <a:off x="9724486" y="408238"/>
            <a:ext cx="1764275" cy="362705"/>
          </a:xfrm>
          <a:custGeom>
            <a:avLst/>
            <a:gdLst>
              <a:gd name="connsiteX0" fmla="*/ 0 w 1764275"/>
              <a:gd name="connsiteY0" fmla="*/ 0 h 362705"/>
              <a:gd name="connsiteX1" fmla="*/ 1764275 w 1764275"/>
              <a:gd name="connsiteY1" fmla="*/ 0 h 362705"/>
              <a:gd name="connsiteX2" fmla="*/ 1764275 w 1764275"/>
              <a:gd name="connsiteY2" fmla="*/ 362705 h 362705"/>
              <a:gd name="connsiteX3" fmla="*/ -1 w 1764275"/>
              <a:gd name="connsiteY3" fmla="*/ 362705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275" h="362705">
                <a:moveTo>
                  <a:pt x="0" y="0"/>
                </a:moveTo>
                <a:lnTo>
                  <a:pt x="1764275" y="0"/>
                </a:lnTo>
                <a:lnTo>
                  <a:pt x="1764275" y="362705"/>
                </a:lnTo>
                <a:lnTo>
                  <a:pt x="-1" y="362705"/>
                </a:lnTo>
                <a:close/>
              </a:path>
            </a:pathLst>
          </a:custGeom>
          <a:solidFill>
            <a:srgbClr val="C7EFE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7" name="자유형: 도형 16">
            <a:extLst>
              <a:ext uri="{FF2B5EF4-FFF2-40B4-BE49-F238E27FC236}">
                <a16:creationId xmlns:a16="http://schemas.microsoft.com/office/drawing/2014/main" id="{AB6D0DBB-A810-4D55-B269-2E006E067180}"/>
              </a:ext>
            </a:extLst>
          </p:cNvPr>
          <p:cNvSpPr/>
          <p:nvPr/>
        </p:nvSpPr>
        <p:spPr>
          <a:xfrm>
            <a:off x="9724486" y="770943"/>
            <a:ext cx="1764275" cy="362705"/>
          </a:xfrm>
          <a:custGeom>
            <a:avLst/>
            <a:gdLst>
              <a:gd name="connsiteX0" fmla="*/ 0 w 1764275"/>
              <a:gd name="connsiteY0" fmla="*/ 0 h 362705"/>
              <a:gd name="connsiteX1" fmla="*/ 1764275 w 1764275"/>
              <a:gd name="connsiteY1" fmla="*/ 0 h 362705"/>
              <a:gd name="connsiteX2" fmla="*/ 1764275 w 1764275"/>
              <a:gd name="connsiteY2" fmla="*/ 362706 h 362705"/>
              <a:gd name="connsiteX3" fmla="*/ -1 w 1764275"/>
              <a:gd name="connsiteY3" fmla="*/ 362706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275" h="362705">
                <a:moveTo>
                  <a:pt x="0" y="0"/>
                </a:moveTo>
                <a:lnTo>
                  <a:pt x="1764275" y="0"/>
                </a:lnTo>
                <a:lnTo>
                  <a:pt x="1764275" y="362706"/>
                </a:lnTo>
                <a:lnTo>
                  <a:pt x="-1" y="362706"/>
                </a:lnTo>
                <a:close/>
              </a:path>
            </a:pathLst>
          </a:custGeom>
          <a:solidFill>
            <a:srgbClr val="41AAC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96AF07BF-03D2-4495-8834-53AB2A5B6B14}"/>
              </a:ext>
            </a:extLst>
          </p:cNvPr>
          <p:cNvSpPr/>
          <p:nvPr/>
        </p:nvSpPr>
        <p:spPr>
          <a:xfrm>
            <a:off x="9724486" y="1133648"/>
            <a:ext cx="1764275" cy="362705"/>
          </a:xfrm>
          <a:custGeom>
            <a:avLst/>
            <a:gdLst>
              <a:gd name="connsiteX0" fmla="*/ 0 w 1764275"/>
              <a:gd name="connsiteY0" fmla="*/ 0 h 362705"/>
              <a:gd name="connsiteX1" fmla="*/ 1764275 w 1764275"/>
              <a:gd name="connsiteY1" fmla="*/ 0 h 362705"/>
              <a:gd name="connsiteX2" fmla="*/ 1764275 w 1764275"/>
              <a:gd name="connsiteY2" fmla="*/ 362706 h 362705"/>
              <a:gd name="connsiteX3" fmla="*/ -1 w 1764275"/>
              <a:gd name="connsiteY3" fmla="*/ 362706 h 36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275" h="362705">
                <a:moveTo>
                  <a:pt x="0" y="0"/>
                </a:moveTo>
                <a:lnTo>
                  <a:pt x="1764275" y="0"/>
                </a:lnTo>
                <a:lnTo>
                  <a:pt x="1764275" y="362706"/>
                </a:lnTo>
                <a:lnTo>
                  <a:pt x="-1" y="362706"/>
                </a:lnTo>
                <a:close/>
              </a:path>
            </a:pathLst>
          </a:custGeom>
          <a:solidFill>
            <a:srgbClr val="C7EFEE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F8F3F9BD-FC2D-4B8B-80C4-B1D1B4282B70}"/>
              </a:ext>
            </a:extLst>
          </p:cNvPr>
          <p:cNvSpPr/>
          <p:nvPr/>
        </p:nvSpPr>
        <p:spPr>
          <a:xfrm>
            <a:off x="814531" y="1610892"/>
            <a:ext cx="3528551" cy="76359"/>
          </a:xfrm>
          <a:custGeom>
            <a:avLst/>
            <a:gdLst>
              <a:gd name="connsiteX0" fmla="*/ 0 w 3528551"/>
              <a:gd name="connsiteY0" fmla="*/ 0 h 76359"/>
              <a:gd name="connsiteX1" fmla="*/ 3528552 w 3528551"/>
              <a:gd name="connsiteY1" fmla="*/ 0 h 76359"/>
              <a:gd name="connsiteX2" fmla="*/ 3528552 w 3528551"/>
              <a:gd name="connsiteY2" fmla="*/ 76359 h 76359"/>
              <a:gd name="connsiteX3" fmla="*/ 0 w 3528551"/>
              <a:gd name="connsiteY3" fmla="*/ 76359 h 76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8551" h="76359">
                <a:moveTo>
                  <a:pt x="0" y="0"/>
                </a:moveTo>
                <a:lnTo>
                  <a:pt x="3528552" y="0"/>
                </a:lnTo>
                <a:lnTo>
                  <a:pt x="3528552" y="76359"/>
                </a:lnTo>
                <a:lnTo>
                  <a:pt x="0" y="76359"/>
                </a:lnTo>
                <a:close/>
              </a:path>
            </a:pathLst>
          </a:custGeom>
          <a:solidFill>
            <a:srgbClr val="F5651F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05FFDA01-9CFA-4594-B0A6-F39A64F5A7A6}"/>
              </a:ext>
            </a:extLst>
          </p:cNvPr>
          <p:cNvSpPr/>
          <p:nvPr/>
        </p:nvSpPr>
        <p:spPr>
          <a:xfrm>
            <a:off x="7960020" y="1610892"/>
            <a:ext cx="3528551" cy="76359"/>
          </a:xfrm>
          <a:custGeom>
            <a:avLst/>
            <a:gdLst>
              <a:gd name="connsiteX0" fmla="*/ 0 w 3528551"/>
              <a:gd name="connsiteY0" fmla="*/ 0 h 76359"/>
              <a:gd name="connsiteX1" fmla="*/ 3528552 w 3528551"/>
              <a:gd name="connsiteY1" fmla="*/ 0 h 76359"/>
              <a:gd name="connsiteX2" fmla="*/ 3528552 w 3528551"/>
              <a:gd name="connsiteY2" fmla="*/ 76359 h 76359"/>
              <a:gd name="connsiteX3" fmla="*/ 1 w 3528551"/>
              <a:gd name="connsiteY3" fmla="*/ 76359 h 76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8551" h="76359">
                <a:moveTo>
                  <a:pt x="0" y="0"/>
                </a:moveTo>
                <a:lnTo>
                  <a:pt x="3528552" y="0"/>
                </a:lnTo>
                <a:lnTo>
                  <a:pt x="3528552" y="76359"/>
                </a:lnTo>
                <a:lnTo>
                  <a:pt x="1" y="76359"/>
                </a:lnTo>
                <a:close/>
              </a:path>
            </a:pathLst>
          </a:custGeom>
          <a:solidFill>
            <a:srgbClr val="F5651F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F2B87C50-A475-44CF-A4EF-40E5302EFA17}"/>
              </a:ext>
            </a:extLst>
          </p:cNvPr>
          <p:cNvSpPr/>
          <p:nvPr/>
        </p:nvSpPr>
        <p:spPr>
          <a:xfrm>
            <a:off x="609126" y="1745666"/>
            <a:ext cx="11078169" cy="700212"/>
          </a:xfrm>
          <a:custGeom>
            <a:avLst/>
            <a:gdLst>
              <a:gd name="connsiteX0" fmla="*/ 11078170 w 11078169"/>
              <a:gd name="connsiteY0" fmla="*/ 700212 h 700212"/>
              <a:gd name="connsiteX1" fmla="*/ 0 w 11078169"/>
              <a:gd name="connsiteY1" fmla="*/ 700212 h 700212"/>
              <a:gd name="connsiteX2" fmla="*/ 171235 w 11078169"/>
              <a:gd name="connsiteY2" fmla="*/ 0 h 700212"/>
              <a:gd name="connsiteX3" fmla="*/ 10906934 w 11078169"/>
              <a:gd name="connsiteY3" fmla="*/ 0 h 700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8169" h="700212">
                <a:moveTo>
                  <a:pt x="11078170" y="700212"/>
                </a:moveTo>
                <a:lnTo>
                  <a:pt x="0" y="700212"/>
                </a:lnTo>
                <a:lnTo>
                  <a:pt x="171235" y="0"/>
                </a:lnTo>
                <a:lnTo>
                  <a:pt x="10906934" y="0"/>
                </a:lnTo>
                <a:close/>
              </a:path>
            </a:pathLst>
          </a:custGeom>
          <a:solidFill>
            <a:srgbClr val="66BFBF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5DC38BD3-2997-4F6D-95D9-67161CC94FF9}"/>
              </a:ext>
            </a:extLst>
          </p:cNvPr>
          <p:cNvSpPr/>
          <p:nvPr/>
        </p:nvSpPr>
        <p:spPr>
          <a:xfrm>
            <a:off x="5139508" y="1744521"/>
            <a:ext cx="6547787" cy="706320"/>
          </a:xfrm>
          <a:custGeom>
            <a:avLst/>
            <a:gdLst>
              <a:gd name="connsiteX0" fmla="*/ 6547788 w 6547787"/>
              <a:gd name="connsiteY0" fmla="*/ 706321 h 706320"/>
              <a:gd name="connsiteX1" fmla="*/ 0 w 6547787"/>
              <a:gd name="connsiteY1" fmla="*/ 706321 h 706320"/>
              <a:gd name="connsiteX2" fmla="*/ 267257 w 6547787"/>
              <a:gd name="connsiteY2" fmla="*/ 0 h 706320"/>
              <a:gd name="connsiteX3" fmla="*/ 6371399 w 6547787"/>
              <a:gd name="connsiteY3" fmla="*/ 0 h 706320"/>
              <a:gd name="connsiteX4" fmla="*/ 6547788 w 6547787"/>
              <a:gd name="connsiteY4" fmla="*/ 706321 h 70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47787" h="706320">
                <a:moveTo>
                  <a:pt x="6547788" y="706321"/>
                </a:moveTo>
                <a:cubicBezTo>
                  <a:pt x="4365255" y="706321"/>
                  <a:pt x="2182532" y="706321"/>
                  <a:pt x="0" y="706321"/>
                </a:cubicBezTo>
                <a:cubicBezTo>
                  <a:pt x="89149" y="470944"/>
                  <a:pt x="178107" y="235377"/>
                  <a:pt x="267257" y="0"/>
                </a:cubicBezTo>
                <a:cubicBezTo>
                  <a:pt x="2302034" y="0"/>
                  <a:pt x="4336621" y="0"/>
                  <a:pt x="6371399" y="0"/>
                </a:cubicBezTo>
                <a:cubicBezTo>
                  <a:pt x="6430005" y="235568"/>
                  <a:pt x="6488991" y="470944"/>
                  <a:pt x="6547788" y="706321"/>
                </a:cubicBezTo>
                <a:close/>
              </a:path>
            </a:pathLst>
          </a:custGeom>
          <a:solidFill>
            <a:srgbClr val="000000">
              <a:alpha val="26000"/>
            </a:srgbClr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43AC91A2-A987-40B4-A54F-66F054A94350}"/>
              </a:ext>
            </a:extLst>
          </p:cNvPr>
          <p:cNvSpPr/>
          <p:nvPr/>
        </p:nvSpPr>
        <p:spPr>
          <a:xfrm>
            <a:off x="559969" y="348392"/>
            <a:ext cx="19089" cy="19089"/>
          </a:xfrm>
          <a:custGeom>
            <a:avLst/>
            <a:gdLst/>
            <a:ahLst/>
            <a:cxnLst/>
            <a:rect l="l" t="t" r="r" b="b"/>
            <a:pathLst>
              <a:path w="19089" h="19089"/>
            </a:pathLst>
          </a:custGeom>
          <a:solidFill>
            <a:srgbClr val="3CCAD8"/>
          </a:solidFill>
          <a:ln w="1908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51A4A12A-ACCF-4D77-BE87-0D674DA794C1}"/>
              </a:ext>
            </a:extLst>
          </p:cNvPr>
          <p:cNvSpPr/>
          <p:nvPr/>
        </p:nvSpPr>
        <p:spPr>
          <a:xfrm>
            <a:off x="2753360" y="348392"/>
            <a:ext cx="98313" cy="98313"/>
          </a:xfrm>
          <a:prstGeom prst="ellipse">
            <a:avLst/>
          </a:prstGeom>
          <a:solidFill>
            <a:srgbClr val="FFFF99"/>
          </a:solidFill>
          <a:ln>
            <a:noFill/>
          </a:ln>
          <a:effectLst>
            <a:glow rad="101600">
              <a:srgbClr val="FFF647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00233F8B-D345-4D00-A751-1013B6393FDD}"/>
              </a:ext>
            </a:extLst>
          </p:cNvPr>
          <p:cNvSpPr/>
          <p:nvPr/>
        </p:nvSpPr>
        <p:spPr>
          <a:xfrm>
            <a:off x="-47042" y="2445878"/>
            <a:ext cx="98313" cy="98313"/>
          </a:xfrm>
          <a:prstGeom prst="ellipse">
            <a:avLst/>
          </a:prstGeom>
          <a:solidFill>
            <a:srgbClr val="FFFF99"/>
          </a:solidFill>
          <a:ln>
            <a:noFill/>
          </a:ln>
          <a:effectLst>
            <a:glow rad="101600">
              <a:srgbClr val="FFF647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8D284F50-A595-40FA-85DA-8A03C556107B}"/>
              </a:ext>
            </a:extLst>
          </p:cNvPr>
          <p:cNvSpPr/>
          <p:nvPr/>
        </p:nvSpPr>
        <p:spPr>
          <a:xfrm>
            <a:off x="9764122" y="815613"/>
            <a:ext cx="98313" cy="98313"/>
          </a:xfrm>
          <a:prstGeom prst="ellipse">
            <a:avLst/>
          </a:prstGeom>
          <a:solidFill>
            <a:srgbClr val="FFFF99"/>
          </a:solidFill>
          <a:ln>
            <a:noFill/>
          </a:ln>
          <a:effectLst>
            <a:glow rad="101600">
              <a:srgbClr val="FFF647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517156E3-ADBE-497A-AA06-B7DEAAA92C71}"/>
              </a:ext>
            </a:extLst>
          </p:cNvPr>
          <p:cNvSpPr/>
          <p:nvPr/>
        </p:nvSpPr>
        <p:spPr>
          <a:xfrm>
            <a:off x="11957039" y="2268928"/>
            <a:ext cx="98313" cy="98313"/>
          </a:xfrm>
          <a:prstGeom prst="ellipse">
            <a:avLst/>
          </a:prstGeom>
          <a:solidFill>
            <a:srgbClr val="FFFF99"/>
          </a:solidFill>
          <a:ln>
            <a:noFill/>
          </a:ln>
          <a:effectLst>
            <a:glow rad="101600">
              <a:srgbClr val="FFF647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97BCF15A-7DF2-43ED-B572-BFCE158240BE}"/>
              </a:ext>
            </a:extLst>
          </p:cNvPr>
          <p:cNvSpPr/>
          <p:nvPr/>
        </p:nvSpPr>
        <p:spPr>
          <a:xfrm>
            <a:off x="559969" y="75694"/>
            <a:ext cx="98313" cy="98313"/>
          </a:xfrm>
          <a:prstGeom prst="ellipse">
            <a:avLst/>
          </a:prstGeom>
          <a:solidFill>
            <a:srgbClr val="CC99FF"/>
          </a:solidFill>
          <a:ln>
            <a:noFill/>
          </a:ln>
          <a:effectLst>
            <a:glow rad="101600">
              <a:srgbClr val="CC99FF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421361E4-AA5C-47A2-9EB7-4239CD1EC5A3}"/>
              </a:ext>
            </a:extLst>
          </p:cNvPr>
          <p:cNvSpPr/>
          <p:nvPr/>
        </p:nvSpPr>
        <p:spPr>
          <a:xfrm>
            <a:off x="11336042" y="320711"/>
            <a:ext cx="98313" cy="98313"/>
          </a:xfrm>
          <a:prstGeom prst="ellipse">
            <a:avLst/>
          </a:prstGeom>
          <a:solidFill>
            <a:srgbClr val="CC99FF"/>
          </a:solidFill>
          <a:ln>
            <a:noFill/>
          </a:ln>
          <a:effectLst>
            <a:glow rad="101600">
              <a:srgbClr val="CC99FF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6B165554-6E0F-4E2A-B05C-BF586AA13390}"/>
              </a:ext>
            </a:extLst>
          </p:cNvPr>
          <p:cNvSpPr/>
          <p:nvPr/>
        </p:nvSpPr>
        <p:spPr>
          <a:xfrm>
            <a:off x="11753418" y="1133648"/>
            <a:ext cx="98313" cy="98313"/>
          </a:xfrm>
          <a:prstGeom prst="ellipse">
            <a:avLst/>
          </a:prstGeom>
          <a:solidFill>
            <a:srgbClr val="CC99FF"/>
          </a:solidFill>
          <a:ln>
            <a:noFill/>
          </a:ln>
          <a:effectLst>
            <a:glow rad="101600">
              <a:srgbClr val="CC99FF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자유형: 도형 54">
            <a:extLst>
              <a:ext uri="{FF2B5EF4-FFF2-40B4-BE49-F238E27FC236}">
                <a16:creationId xmlns:a16="http://schemas.microsoft.com/office/drawing/2014/main" id="{2B62DCA2-C39C-4ADA-B808-E1BE1D9E1272}"/>
              </a:ext>
            </a:extLst>
          </p:cNvPr>
          <p:cNvSpPr/>
          <p:nvPr/>
        </p:nvSpPr>
        <p:spPr>
          <a:xfrm>
            <a:off x="10931347" y="5459457"/>
            <a:ext cx="326707" cy="596855"/>
          </a:xfrm>
          <a:custGeom>
            <a:avLst/>
            <a:gdLst>
              <a:gd name="connsiteX0" fmla="*/ 451128 w 907317"/>
              <a:gd name="connsiteY0" fmla="*/ 0 h 1657562"/>
              <a:gd name="connsiteX1" fmla="*/ 449117 w 907317"/>
              <a:gd name="connsiteY1" fmla="*/ 36314 h 1657562"/>
              <a:gd name="connsiteX2" fmla="*/ 904761 w 907317"/>
              <a:gd name="connsiteY2" fmla="*/ 865899 h 1657562"/>
              <a:gd name="connsiteX3" fmla="*/ 907317 w 907317"/>
              <a:gd name="connsiteY3" fmla="*/ 865430 h 1657562"/>
              <a:gd name="connsiteX4" fmla="*/ 906860 w 907317"/>
              <a:gd name="connsiteY4" fmla="*/ 873687 h 1657562"/>
              <a:gd name="connsiteX5" fmla="*/ 899779 w 907317"/>
              <a:gd name="connsiteY5" fmla="*/ 872387 h 1657562"/>
              <a:gd name="connsiteX6" fmla="*/ 453392 w 907317"/>
              <a:gd name="connsiteY6" fmla="*/ 1534782 h 1657562"/>
              <a:gd name="connsiteX7" fmla="*/ 446594 w 907317"/>
              <a:gd name="connsiteY7" fmla="*/ 1657562 h 1657562"/>
              <a:gd name="connsiteX8" fmla="*/ 430943 w 907317"/>
              <a:gd name="connsiteY8" fmla="*/ 1655048 h 1657562"/>
              <a:gd name="connsiteX9" fmla="*/ 424284 w 907317"/>
              <a:gd name="connsiteY9" fmla="*/ 1534782 h 1657562"/>
              <a:gd name="connsiteX10" fmla="*/ 69725 w 907317"/>
              <a:gd name="connsiteY10" fmla="*/ 889241 h 1657562"/>
              <a:gd name="connsiteX11" fmla="*/ 667 w 907317"/>
              <a:gd name="connsiteY11" fmla="*/ 876566 h 1657562"/>
              <a:gd name="connsiteX12" fmla="*/ 0 w 907317"/>
              <a:gd name="connsiteY12" fmla="*/ 864524 h 1657562"/>
              <a:gd name="connsiteX13" fmla="*/ 84332 w 907317"/>
              <a:gd name="connsiteY13" fmla="*/ 849045 h 1657562"/>
              <a:gd name="connsiteX14" fmla="*/ 448148 w 907317"/>
              <a:gd name="connsiteY14" fmla="*/ 36314 h 1657562"/>
              <a:gd name="connsiteX15" fmla="*/ 446188 w 907317"/>
              <a:gd name="connsiteY15" fmla="*/ 907 h 1657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07317" h="1657562">
                <a:moveTo>
                  <a:pt x="451128" y="0"/>
                </a:moveTo>
                <a:lnTo>
                  <a:pt x="449117" y="36314"/>
                </a:lnTo>
                <a:cubicBezTo>
                  <a:pt x="449117" y="494481"/>
                  <a:pt x="653116" y="865899"/>
                  <a:pt x="904761" y="865899"/>
                </a:cubicBezTo>
                <a:lnTo>
                  <a:pt x="907317" y="865430"/>
                </a:lnTo>
                <a:lnTo>
                  <a:pt x="906860" y="873687"/>
                </a:lnTo>
                <a:lnTo>
                  <a:pt x="899779" y="872387"/>
                </a:lnTo>
                <a:cubicBezTo>
                  <a:pt x="679590" y="872387"/>
                  <a:pt x="495879" y="1156754"/>
                  <a:pt x="453392" y="1534782"/>
                </a:cubicBezTo>
                <a:lnTo>
                  <a:pt x="446594" y="1657562"/>
                </a:lnTo>
                <a:lnTo>
                  <a:pt x="430943" y="1655048"/>
                </a:lnTo>
                <a:lnTo>
                  <a:pt x="424284" y="1534782"/>
                </a:lnTo>
                <a:cubicBezTo>
                  <a:pt x="387867" y="1210758"/>
                  <a:pt x="247693" y="955546"/>
                  <a:pt x="69725" y="889241"/>
                </a:cubicBezTo>
                <a:lnTo>
                  <a:pt x="667" y="876566"/>
                </a:lnTo>
                <a:lnTo>
                  <a:pt x="0" y="864524"/>
                </a:lnTo>
                <a:lnTo>
                  <a:pt x="84332" y="849045"/>
                </a:lnTo>
                <a:cubicBezTo>
                  <a:pt x="291962" y="771689"/>
                  <a:pt x="448148" y="437210"/>
                  <a:pt x="448148" y="36314"/>
                </a:cubicBezTo>
                <a:lnTo>
                  <a:pt x="446188" y="907"/>
                </a:lnTo>
                <a:close/>
              </a:path>
            </a:pathLst>
          </a:custGeom>
          <a:gradFill>
            <a:gsLst>
              <a:gs pos="0">
                <a:srgbClr val="020E2F"/>
              </a:gs>
              <a:gs pos="100000">
                <a:srgbClr val="64568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D4F49F-3401-7D03-FDD0-A3C9B0FBF3B2}"/>
              </a:ext>
            </a:extLst>
          </p:cNvPr>
          <p:cNvSpPr txBox="1"/>
          <p:nvPr/>
        </p:nvSpPr>
        <p:spPr>
          <a:xfrm>
            <a:off x="4527957" y="589590"/>
            <a:ext cx="32405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latin typeface="카페24 단정해" pitchFamily="2" charset="-127"/>
                <a:ea typeface="카페24 단정해" pitchFamily="2" charset="-127"/>
                <a:cs typeface="카페24 써라운드" pitchFamily="2" charset="-127"/>
              </a:rPr>
              <a:t>목차</a:t>
            </a:r>
          </a:p>
        </p:txBody>
      </p:sp>
      <p:sp>
        <p:nvSpPr>
          <p:cNvPr id="8" name="Google Shape;61;p14">
            <a:extLst>
              <a:ext uri="{FF2B5EF4-FFF2-40B4-BE49-F238E27FC236}">
                <a16:creationId xmlns:a16="http://schemas.microsoft.com/office/drawing/2014/main" id="{EF519809-692C-0C80-7307-B1F814F82569}"/>
              </a:ext>
            </a:extLst>
          </p:cNvPr>
          <p:cNvSpPr txBox="1">
            <a:spLocks/>
          </p:cNvSpPr>
          <p:nvPr/>
        </p:nvSpPr>
        <p:spPr>
          <a:xfrm>
            <a:off x="1203694" y="2766190"/>
            <a:ext cx="9367459" cy="395545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228594" indent="-228594" algn="l" defTabSz="914377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-</a:t>
            </a:r>
            <a:r>
              <a:rPr lang="ko-KR" altLang="en-US" dirty="0"/>
              <a:t>작품 목적 및 필요성</a:t>
            </a:r>
          </a:p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-</a:t>
            </a:r>
            <a:r>
              <a:rPr lang="ko-KR" altLang="en-US" dirty="0"/>
              <a:t>작품 특징 및 독창성</a:t>
            </a:r>
          </a:p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-</a:t>
            </a:r>
            <a:r>
              <a:rPr lang="ko-KR" altLang="en-US" dirty="0"/>
              <a:t>작품 설계도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altLang="ko-KR" dirty="0"/>
              <a:t>-</a:t>
            </a:r>
            <a:r>
              <a:rPr lang="ko-KR" altLang="en-US" dirty="0"/>
              <a:t>데모 환경</a:t>
            </a:r>
            <a:endParaRPr lang="en-US" altLang="ko-KR" dirty="0"/>
          </a:p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-</a:t>
            </a:r>
            <a:r>
              <a:rPr lang="ko-KR" altLang="en-US" dirty="0"/>
              <a:t>작품 실행 화면</a:t>
            </a:r>
            <a:endParaRPr lang="en-US" altLang="ko-KR" dirty="0"/>
          </a:p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-</a:t>
            </a:r>
            <a:r>
              <a:rPr lang="ko-KR" altLang="en-US" dirty="0"/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1139643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BAEBA6F7-921B-F1B9-40CD-A565D0DF5D22}"/>
              </a:ext>
            </a:extLst>
          </p:cNvPr>
          <p:cNvGrpSpPr/>
          <p:nvPr/>
        </p:nvGrpSpPr>
        <p:grpSpPr>
          <a:xfrm>
            <a:off x="8622921" y="-2630"/>
            <a:ext cx="3569079" cy="1395184"/>
            <a:chOff x="10084398" y="4390069"/>
            <a:chExt cx="4003003" cy="1450912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760C66F-2ECD-5D70-5C9D-49D0C028CA12}"/>
                </a:ext>
              </a:extLst>
            </p:cNvPr>
            <p:cNvSpPr/>
            <p:nvPr/>
          </p:nvSpPr>
          <p:spPr>
            <a:xfrm>
              <a:off x="1008439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BC40583A-7501-68F8-1D78-370E3BB6B924}"/>
                </a:ext>
              </a:extLst>
            </p:cNvPr>
            <p:cNvSpPr/>
            <p:nvPr/>
          </p:nvSpPr>
          <p:spPr>
            <a:xfrm>
              <a:off x="1008439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0C2463E-3EF3-F94B-8743-56315848AF97}"/>
                </a:ext>
              </a:extLst>
            </p:cNvPr>
            <p:cNvSpPr/>
            <p:nvPr/>
          </p:nvSpPr>
          <p:spPr>
            <a:xfrm>
              <a:off x="1008439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D1842764-5A2C-68CB-316A-46B9C7A1313B}"/>
                </a:ext>
              </a:extLst>
            </p:cNvPr>
            <p:cNvSpPr/>
            <p:nvPr/>
          </p:nvSpPr>
          <p:spPr>
            <a:xfrm>
              <a:off x="1208600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14CAF0F8-4347-889E-4D62-B69CC5021CA7}"/>
                </a:ext>
              </a:extLst>
            </p:cNvPr>
            <p:cNvSpPr/>
            <p:nvPr/>
          </p:nvSpPr>
          <p:spPr>
            <a:xfrm>
              <a:off x="1208600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71488C4E-EB21-3E72-30DA-252411081A46}"/>
                </a:ext>
              </a:extLst>
            </p:cNvPr>
            <p:cNvSpPr/>
            <p:nvPr/>
          </p:nvSpPr>
          <p:spPr>
            <a:xfrm>
              <a:off x="1208600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F29F4689-0367-6048-90E9-200FB9FC8460}"/>
                </a:ext>
              </a:extLst>
            </p:cNvPr>
            <p:cNvSpPr/>
            <p:nvPr/>
          </p:nvSpPr>
          <p:spPr>
            <a:xfrm>
              <a:off x="1008439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A8EEFA4-090A-083E-7753-EDCF62B02E77}"/>
              </a:ext>
            </a:extLst>
          </p:cNvPr>
          <p:cNvGrpSpPr/>
          <p:nvPr/>
        </p:nvGrpSpPr>
        <p:grpSpPr>
          <a:xfrm>
            <a:off x="-8312" y="-96336"/>
            <a:ext cx="3569270" cy="1488890"/>
            <a:chOff x="1941095" y="4292620"/>
            <a:chExt cx="4040467" cy="1548361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022DD0C9-7A07-B99C-04A1-6C9725436605}"/>
                </a:ext>
              </a:extLst>
            </p:cNvPr>
            <p:cNvSpPr/>
            <p:nvPr/>
          </p:nvSpPr>
          <p:spPr>
            <a:xfrm>
              <a:off x="1947375" y="4390069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0860A854-05F0-E26D-4AA9-37FF7264FFCF}"/>
                </a:ext>
              </a:extLst>
            </p:cNvPr>
            <p:cNvSpPr/>
            <p:nvPr/>
          </p:nvSpPr>
          <p:spPr>
            <a:xfrm>
              <a:off x="1947375" y="4801522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EE3C3F5E-84CC-ECBC-E160-91AC102A5577}"/>
                </a:ext>
              </a:extLst>
            </p:cNvPr>
            <p:cNvSpPr/>
            <p:nvPr/>
          </p:nvSpPr>
          <p:spPr>
            <a:xfrm>
              <a:off x="3980169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3C71B757-A54C-1B4B-BE25-8E406749205A}"/>
                </a:ext>
              </a:extLst>
            </p:cNvPr>
            <p:cNvSpPr/>
            <p:nvPr/>
          </p:nvSpPr>
          <p:spPr>
            <a:xfrm>
              <a:off x="3980169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196FC287-E645-CE0A-CE40-675E70906075}"/>
                </a:ext>
              </a:extLst>
            </p:cNvPr>
            <p:cNvSpPr/>
            <p:nvPr/>
          </p:nvSpPr>
          <p:spPr>
            <a:xfrm>
              <a:off x="3980169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BA5EC87B-FA88-A6AA-54FF-BB64EDB51DD4}"/>
                </a:ext>
              </a:extLst>
            </p:cNvPr>
            <p:cNvSpPr/>
            <p:nvPr/>
          </p:nvSpPr>
          <p:spPr>
            <a:xfrm>
              <a:off x="1947375" y="5212975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FEB2D556-0F5C-A1C8-B049-00BA0B071787}"/>
                </a:ext>
              </a:extLst>
            </p:cNvPr>
            <p:cNvSpPr/>
            <p:nvPr/>
          </p:nvSpPr>
          <p:spPr>
            <a:xfrm>
              <a:off x="197855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ABFFB7BF-A6CB-9AAE-84E6-98716957F3FD}"/>
                </a:ext>
              </a:extLst>
            </p:cNvPr>
            <p:cNvSpPr/>
            <p:nvPr/>
          </p:nvSpPr>
          <p:spPr>
            <a:xfrm>
              <a:off x="1941095" y="4292620"/>
              <a:ext cx="21655" cy="21655"/>
            </a:xfrm>
            <a:custGeom>
              <a:avLst/>
              <a:gdLst/>
              <a:ahLst/>
              <a:cxnLst/>
              <a:rect l="l" t="t" r="r" b="b"/>
              <a:pathLst>
                <a:path w="21655" h="21655"/>
              </a:pathLst>
            </a:custGeom>
            <a:solidFill>
              <a:srgbClr val="3CCAD8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95CF99D5-F9A5-4E46-A1A5-44B4C75E1153}"/>
              </a:ext>
            </a:extLst>
          </p:cNvPr>
          <p:cNvSpPr/>
          <p:nvPr/>
        </p:nvSpPr>
        <p:spPr>
          <a:xfrm>
            <a:off x="558800" y="4241780"/>
            <a:ext cx="650240" cy="650240"/>
          </a:xfrm>
          <a:prstGeom prst="ellipse">
            <a:avLst/>
          </a:prstGeom>
          <a:solidFill>
            <a:srgbClr val="FF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Google Shape;66;p15">
            <a:extLst>
              <a:ext uri="{FF2B5EF4-FFF2-40B4-BE49-F238E27FC236}">
                <a16:creationId xmlns:a16="http://schemas.microsoft.com/office/drawing/2014/main" id="{17CE5E06-4CFA-228D-27AC-68E325B518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5516" y="301338"/>
            <a:ext cx="4940968" cy="753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" b="1" dirty="0"/>
              <a:t>작품 목적 및 필요성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8" name="그래픽 17">
            <a:extLst>
              <a:ext uri="{FF2B5EF4-FFF2-40B4-BE49-F238E27FC236}">
                <a16:creationId xmlns:a16="http://schemas.microsoft.com/office/drawing/2014/main" id="{4E145429-3C4B-02FF-2FEF-32C344024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611961" y="6997553"/>
            <a:ext cx="12192000" cy="2143886"/>
          </a:xfrm>
          <a:prstGeom prst="rect">
            <a:avLst/>
          </a:prstGeom>
        </p:spPr>
      </p:pic>
      <p:pic>
        <p:nvPicPr>
          <p:cNvPr id="2" name="점자쇼츠">
            <a:hlinkClick r:id="" action="ppaction://media"/>
            <a:extLst>
              <a:ext uri="{FF2B5EF4-FFF2-40B4-BE49-F238E27FC236}">
                <a16:creationId xmlns:a16="http://schemas.microsoft.com/office/drawing/2014/main" id="{A3474B03-1F18-53B1-3434-E78CDC8E22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09592" y="1256164"/>
            <a:ext cx="4772816" cy="560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93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BAEBA6F7-921B-F1B9-40CD-A565D0DF5D22}"/>
              </a:ext>
            </a:extLst>
          </p:cNvPr>
          <p:cNvGrpSpPr/>
          <p:nvPr/>
        </p:nvGrpSpPr>
        <p:grpSpPr>
          <a:xfrm>
            <a:off x="8622921" y="-2630"/>
            <a:ext cx="3569079" cy="1395184"/>
            <a:chOff x="10084398" y="4390069"/>
            <a:chExt cx="4003003" cy="1450912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760C66F-2ECD-5D70-5C9D-49D0C028CA12}"/>
                </a:ext>
              </a:extLst>
            </p:cNvPr>
            <p:cNvSpPr/>
            <p:nvPr/>
          </p:nvSpPr>
          <p:spPr>
            <a:xfrm>
              <a:off x="1008439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BC40583A-7501-68F8-1D78-370E3BB6B924}"/>
                </a:ext>
              </a:extLst>
            </p:cNvPr>
            <p:cNvSpPr/>
            <p:nvPr/>
          </p:nvSpPr>
          <p:spPr>
            <a:xfrm>
              <a:off x="1008439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0C2463E-3EF3-F94B-8743-56315848AF97}"/>
                </a:ext>
              </a:extLst>
            </p:cNvPr>
            <p:cNvSpPr/>
            <p:nvPr/>
          </p:nvSpPr>
          <p:spPr>
            <a:xfrm>
              <a:off x="1008439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D1842764-5A2C-68CB-316A-46B9C7A1313B}"/>
                </a:ext>
              </a:extLst>
            </p:cNvPr>
            <p:cNvSpPr/>
            <p:nvPr/>
          </p:nvSpPr>
          <p:spPr>
            <a:xfrm>
              <a:off x="1208600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14CAF0F8-4347-889E-4D62-B69CC5021CA7}"/>
                </a:ext>
              </a:extLst>
            </p:cNvPr>
            <p:cNvSpPr/>
            <p:nvPr/>
          </p:nvSpPr>
          <p:spPr>
            <a:xfrm>
              <a:off x="1208600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71488C4E-EB21-3E72-30DA-252411081A46}"/>
                </a:ext>
              </a:extLst>
            </p:cNvPr>
            <p:cNvSpPr/>
            <p:nvPr/>
          </p:nvSpPr>
          <p:spPr>
            <a:xfrm>
              <a:off x="1208600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F29F4689-0367-6048-90E9-200FB9FC8460}"/>
                </a:ext>
              </a:extLst>
            </p:cNvPr>
            <p:cNvSpPr/>
            <p:nvPr/>
          </p:nvSpPr>
          <p:spPr>
            <a:xfrm>
              <a:off x="1008439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A8EEFA4-090A-083E-7753-EDCF62B02E77}"/>
              </a:ext>
            </a:extLst>
          </p:cNvPr>
          <p:cNvGrpSpPr/>
          <p:nvPr/>
        </p:nvGrpSpPr>
        <p:grpSpPr>
          <a:xfrm>
            <a:off x="-8312" y="-96336"/>
            <a:ext cx="3569270" cy="1488890"/>
            <a:chOff x="1941095" y="4292620"/>
            <a:chExt cx="4040467" cy="1548361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022DD0C9-7A07-B99C-04A1-6C9725436605}"/>
                </a:ext>
              </a:extLst>
            </p:cNvPr>
            <p:cNvSpPr/>
            <p:nvPr/>
          </p:nvSpPr>
          <p:spPr>
            <a:xfrm>
              <a:off x="1947375" y="4390069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0860A854-05F0-E26D-4AA9-37FF7264FFCF}"/>
                </a:ext>
              </a:extLst>
            </p:cNvPr>
            <p:cNvSpPr/>
            <p:nvPr/>
          </p:nvSpPr>
          <p:spPr>
            <a:xfrm>
              <a:off x="1947375" y="4801522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EE3C3F5E-84CC-ECBC-E160-91AC102A5577}"/>
                </a:ext>
              </a:extLst>
            </p:cNvPr>
            <p:cNvSpPr/>
            <p:nvPr/>
          </p:nvSpPr>
          <p:spPr>
            <a:xfrm>
              <a:off x="3980169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3C71B757-A54C-1B4B-BE25-8E406749205A}"/>
                </a:ext>
              </a:extLst>
            </p:cNvPr>
            <p:cNvSpPr/>
            <p:nvPr/>
          </p:nvSpPr>
          <p:spPr>
            <a:xfrm>
              <a:off x="3980169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196FC287-E645-CE0A-CE40-675E70906075}"/>
                </a:ext>
              </a:extLst>
            </p:cNvPr>
            <p:cNvSpPr/>
            <p:nvPr/>
          </p:nvSpPr>
          <p:spPr>
            <a:xfrm>
              <a:off x="3980169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BA5EC87B-FA88-A6AA-54FF-BB64EDB51DD4}"/>
                </a:ext>
              </a:extLst>
            </p:cNvPr>
            <p:cNvSpPr/>
            <p:nvPr/>
          </p:nvSpPr>
          <p:spPr>
            <a:xfrm>
              <a:off x="1947375" y="5212975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FEB2D556-0F5C-A1C8-B049-00BA0B071787}"/>
                </a:ext>
              </a:extLst>
            </p:cNvPr>
            <p:cNvSpPr/>
            <p:nvPr/>
          </p:nvSpPr>
          <p:spPr>
            <a:xfrm>
              <a:off x="197855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ABFFB7BF-A6CB-9AAE-84E6-98716957F3FD}"/>
                </a:ext>
              </a:extLst>
            </p:cNvPr>
            <p:cNvSpPr/>
            <p:nvPr/>
          </p:nvSpPr>
          <p:spPr>
            <a:xfrm>
              <a:off x="1941095" y="4292620"/>
              <a:ext cx="21655" cy="21655"/>
            </a:xfrm>
            <a:custGeom>
              <a:avLst/>
              <a:gdLst/>
              <a:ahLst/>
              <a:cxnLst/>
              <a:rect l="l" t="t" r="r" b="b"/>
              <a:pathLst>
                <a:path w="21655" h="21655"/>
              </a:pathLst>
            </a:custGeom>
            <a:solidFill>
              <a:srgbClr val="3CCAD8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95CF99D5-F9A5-4E46-A1A5-44B4C75E1153}"/>
              </a:ext>
            </a:extLst>
          </p:cNvPr>
          <p:cNvSpPr/>
          <p:nvPr/>
        </p:nvSpPr>
        <p:spPr>
          <a:xfrm>
            <a:off x="558800" y="4241780"/>
            <a:ext cx="650240" cy="650240"/>
          </a:xfrm>
          <a:prstGeom prst="ellipse">
            <a:avLst/>
          </a:prstGeom>
          <a:solidFill>
            <a:srgbClr val="FF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Google Shape;66;p15">
            <a:extLst>
              <a:ext uri="{FF2B5EF4-FFF2-40B4-BE49-F238E27FC236}">
                <a16:creationId xmlns:a16="http://schemas.microsoft.com/office/drawing/2014/main" id="{17CE5E06-4CFA-228D-27AC-68E325B518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5516" y="301338"/>
            <a:ext cx="4940968" cy="753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" b="1" dirty="0"/>
              <a:t>작품 목적 및 필요성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Google Shape;74;p16">
            <a:extLst>
              <a:ext uri="{FF2B5EF4-FFF2-40B4-BE49-F238E27FC236}">
                <a16:creationId xmlns:a16="http://schemas.microsoft.com/office/drawing/2014/main" id="{F7086895-C7C1-4DB4-1BCB-DD30000918A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03986" y="1496062"/>
            <a:ext cx="10384027" cy="505416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391A1C-3A2D-DDB8-7674-F5A6C7DE2DFC}"/>
              </a:ext>
            </a:extLst>
          </p:cNvPr>
          <p:cNvSpPr txBox="1"/>
          <p:nvPr/>
        </p:nvSpPr>
        <p:spPr>
          <a:xfrm>
            <a:off x="6911339" y="6550223"/>
            <a:ext cx="52806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" sz="1400" dirty="0">
                <a:solidFill>
                  <a:schemeClr val="bg2">
                    <a:lumMod val="50000"/>
                  </a:schemeClr>
                </a:solidFill>
              </a:rPr>
              <a:t>https://www.newswatch.kr/news/articleView.html?idxno=60402</a:t>
            </a:r>
            <a:endParaRPr lang="en-US" altLang="ko-KR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84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BAEBA6F7-921B-F1B9-40CD-A565D0DF5D22}"/>
              </a:ext>
            </a:extLst>
          </p:cNvPr>
          <p:cNvGrpSpPr/>
          <p:nvPr/>
        </p:nvGrpSpPr>
        <p:grpSpPr>
          <a:xfrm>
            <a:off x="8622921" y="-2630"/>
            <a:ext cx="3569079" cy="1395184"/>
            <a:chOff x="10084398" y="4390069"/>
            <a:chExt cx="4003003" cy="1450912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760C66F-2ECD-5D70-5C9D-49D0C028CA12}"/>
                </a:ext>
              </a:extLst>
            </p:cNvPr>
            <p:cNvSpPr/>
            <p:nvPr/>
          </p:nvSpPr>
          <p:spPr>
            <a:xfrm>
              <a:off x="1008439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BC40583A-7501-68F8-1D78-370E3BB6B924}"/>
                </a:ext>
              </a:extLst>
            </p:cNvPr>
            <p:cNvSpPr/>
            <p:nvPr/>
          </p:nvSpPr>
          <p:spPr>
            <a:xfrm>
              <a:off x="1008439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0C2463E-3EF3-F94B-8743-56315848AF97}"/>
                </a:ext>
              </a:extLst>
            </p:cNvPr>
            <p:cNvSpPr/>
            <p:nvPr/>
          </p:nvSpPr>
          <p:spPr>
            <a:xfrm>
              <a:off x="1008439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D1842764-5A2C-68CB-316A-46B9C7A1313B}"/>
                </a:ext>
              </a:extLst>
            </p:cNvPr>
            <p:cNvSpPr/>
            <p:nvPr/>
          </p:nvSpPr>
          <p:spPr>
            <a:xfrm>
              <a:off x="1208600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14CAF0F8-4347-889E-4D62-B69CC5021CA7}"/>
                </a:ext>
              </a:extLst>
            </p:cNvPr>
            <p:cNvSpPr/>
            <p:nvPr/>
          </p:nvSpPr>
          <p:spPr>
            <a:xfrm>
              <a:off x="1208600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71488C4E-EB21-3E72-30DA-252411081A46}"/>
                </a:ext>
              </a:extLst>
            </p:cNvPr>
            <p:cNvSpPr/>
            <p:nvPr/>
          </p:nvSpPr>
          <p:spPr>
            <a:xfrm>
              <a:off x="1208600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F29F4689-0367-6048-90E9-200FB9FC8460}"/>
                </a:ext>
              </a:extLst>
            </p:cNvPr>
            <p:cNvSpPr/>
            <p:nvPr/>
          </p:nvSpPr>
          <p:spPr>
            <a:xfrm>
              <a:off x="1008439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A8EEFA4-090A-083E-7753-EDCF62B02E77}"/>
              </a:ext>
            </a:extLst>
          </p:cNvPr>
          <p:cNvGrpSpPr/>
          <p:nvPr/>
        </p:nvGrpSpPr>
        <p:grpSpPr>
          <a:xfrm>
            <a:off x="-8312" y="-96336"/>
            <a:ext cx="3569270" cy="1488890"/>
            <a:chOff x="1941095" y="4292620"/>
            <a:chExt cx="4040467" cy="1548361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022DD0C9-7A07-B99C-04A1-6C9725436605}"/>
                </a:ext>
              </a:extLst>
            </p:cNvPr>
            <p:cNvSpPr/>
            <p:nvPr/>
          </p:nvSpPr>
          <p:spPr>
            <a:xfrm>
              <a:off x="1947375" y="4390069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0860A854-05F0-E26D-4AA9-37FF7264FFCF}"/>
                </a:ext>
              </a:extLst>
            </p:cNvPr>
            <p:cNvSpPr/>
            <p:nvPr/>
          </p:nvSpPr>
          <p:spPr>
            <a:xfrm>
              <a:off x="1947375" y="4801522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EE3C3F5E-84CC-ECBC-E160-91AC102A5577}"/>
                </a:ext>
              </a:extLst>
            </p:cNvPr>
            <p:cNvSpPr/>
            <p:nvPr/>
          </p:nvSpPr>
          <p:spPr>
            <a:xfrm>
              <a:off x="3980169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3C71B757-A54C-1B4B-BE25-8E406749205A}"/>
                </a:ext>
              </a:extLst>
            </p:cNvPr>
            <p:cNvSpPr/>
            <p:nvPr/>
          </p:nvSpPr>
          <p:spPr>
            <a:xfrm>
              <a:off x="3980169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196FC287-E645-CE0A-CE40-675E70906075}"/>
                </a:ext>
              </a:extLst>
            </p:cNvPr>
            <p:cNvSpPr/>
            <p:nvPr/>
          </p:nvSpPr>
          <p:spPr>
            <a:xfrm>
              <a:off x="3980169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BA5EC87B-FA88-A6AA-54FF-BB64EDB51DD4}"/>
                </a:ext>
              </a:extLst>
            </p:cNvPr>
            <p:cNvSpPr/>
            <p:nvPr/>
          </p:nvSpPr>
          <p:spPr>
            <a:xfrm>
              <a:off x="1947375" y="5212975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FEB2D556-0F5C-A1C8-B049-00BA0B071787}"/>
                </a:ext>
              </a:extLst>
            </p:cNvPr>
            <p:cNvSpPr/>
            <p:nvPr/>
          </p:nvSpPr>
          <p:spPr>
            <a:xfrm>
              <a:off x="197855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ABFFB7BF-A6CB-9AAE-84E6-98716957F3FD}"/>
                </a:ext>
              </a:extLst>
            </p:cNvPr>
            <p:cNvSpPr/>
            <p:nvPr/>
          </p:nvSpPr>
          <p:spPr>
            <a:xfrm>
              <a:off x="1941095" y="4292620"/>
              <a:ext cx="21655" cy="21655"/>
            </a:xfrm>
            <a:custGeom>
              <a:avLst/>
              <a:gdLst/>
              <a:ahLst/>
              <a:cxnLst/>
              <a:rect l="l" t="t" r="r" b="b"/>
              <a:pathLst>
                <a:path w="21655" h="21655"/>
              </a:pathLst>
            </a:custGeom>
            <a:solidFill>
              <a:srgbClr val="3CCAD8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95CF99D5-F9A5-4E46-A1A5-44B4C75E1153}"/>
              </a:ext>
            </a:extLst>
          </p:cNvPr>
          <p:cNvSpPr/>
          <p:nvPr/>
        </p:nvSpPr>
        <p:spPr>
          <a:xfrm>
            <a:off x="558800" y="4241780"/>
            <a:ext cx="650240" cy="650240"/>
          </a:xfrm>
          <a:prstGeom prst="ellipse">
            <a:avLst/>
          </a:prstGeom>
          <a:solidFill>
            <a:srgbClr val="FF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Google Shape;66;p15">
            <a:extLst>
              <a:ext uri="{FF2B5EF4-FFF2-40B4-BE49-F238E27FC236}">
                <a16:creationId xmlns:a16="http://schemas.microsoft.com/office/drawing/2014/main" id="{17CE5E06-4CFA-228D-27AC-68E325B518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5516" y="301338"/>
            <a:ext cx="4940968" cy="753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" b="1" dirty="0"/>
              <a:t>작품 목적 및 필요성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설리번">
            <a:hlinkClick r:id="" action="ppaction://media"/>
            <a:extLst>
              <a:ext uri="{FF2B5EF4-FFF2-40B4-BE49-F238E27FC236}">
                <a16:creationId xmlns:a16="http://schemas.microsoft.com/office/drawing/2014/main" id="{166C774D-5B04-48AA-C23C-7EFD9F1F23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266" y="1646351"/>
            <a:ext cx="8469011" cy="4760168"/>
          </a:xfrm>
          <a:prstGeom prst="rect">
            <a:avLst/>
          </a:prstGeom>
        </p:spPr>
      </p:pic>
      <p:sp>
        <p:nvSpPr>
          <p:cNvPr id="7" name="말풍선: 타원형 6">
            <a:extLst>
              <a:ext uri="{FF2B5EF4-FFF2-40B4-BE49-F238E27FC236}">
                <a16:creationId xmlns:a16="http://schemas.microsoft.com/office/drawing/2014/main" id="{B3FEB61B-6017-5393-AD5E-40B177E55DF6}"/>
              </a:ext>
            </a:extLst>
          </p:cNvPr>
          <p:cNvSpPr/>
          <p:nvPr/>
        </p:nvSpPr>
        <p:spPr>
          <a:xfrm>
            <a:off x="8954571" y="1858497"/>
            <a:ext cx="3131036" cy="1570007"/>
          </a:xfrm>
          <a:prstGeom prst="wedgeEllipseCallout">
            <a:avLst>
              <a:gd name="adj1" fmla="val -107620"/>
              <a:gd name="adj2" fmla="val 4436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타요네츠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스파이시 매운맛 영칠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천오백삼십삼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0390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BAEBA6F7-921B-F1B9-40CD-A565D0DF5D22}"/>
              </a:ext>
            </a:extLst>
          </p:cNvPr>
          <p:cNvGrpSpPr/>
          <p:nvPr/>
        </p:nvGrpSpPr>
        <p:grpSpPr>
          <a:xfrm>
            <a:off x="8622921" y="-2630"/>
            <a:ext cx="3569079" cy="1395184"/>
            <a:chOff x="10084398" y="4390069"/>
            <a:chExt cx="4003003" cy="1450912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760C66F-2ECD-5D70-5C9D-49D0C028CA12}"/>
                </a:ext>
              </a:extLst>
            </p:cNvPr>
            <p:cNvSpPr/>
            <p:nvPr/>
          </p:nvSpPr>
          <p:spPr>
            <a:xfrm>
              <a:off x="1008439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BC40583A-7501-68F8-1D78-370E3BB6B924}"/>
                </a:ext>
              </a:extLst>
            </p:cNvPr>
            <p:cNvSpPr/>
            <p:nvPr/>
          </p:nvSpPr>
          <p:spPr>
            <a:xfrm>
              <a:off x="1008439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0C2463E-3EF3-F94B-8743-56315848AF97}"/>
                </a:ext>
              </a:extLst>
            </p:cNvPr>
            <p:cNvSpPr/>
            <p:nvPr/>
          </p:nvSpPr>
          <p:spPr>
            <a:xfrm>
              <a:off x="1008439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D1842764-5A2C-68CB-316A-46B9C7A1313B}"/>
                </a:ext>
              </a:extLst>
            </p:cNvPr>
            <p:cNvSpPr/>
            <p:nvPr/>
          </p:nvSpPr>
          <p:spPr>
            <a:xfrm>
              <a:off x="1208600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14CAF0F8-4347-889E-4D62-B69CC5021CA7}"/>
                </a:ext>
              </a:extLst>
            </p:cNvPr>
            <p:cNvSpPr/>
            <p:nvPr/>
          </p:nvSpPr>
          <p:spPr>
            <a:xfrm>
              <a:off x="1208600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71488C4E-EB21-3E72-30DA-252411081A46}"/>
                </a:ext>
              </a:extLst>
            </p:cNvPr>
            <p:cNvSpPr/>
            <p:nvPr/>
          </p:nvSpPr>
          <p:spPr>
            <a:xfrm>
              <a:off x="1208600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F29F4689-0367-6048-90E9-200FB9FC8460}"/>
                </a:ext>
              </a:extLst>
            </p:cNvPr>
            <p:cNvSpPr/>
            <p:nvPr/>
          </p:nvSpPr>
          <p:spPr>
            <a:xfrm>
              <a:off x="1008439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A8EEFA4-090A-083E-7753-EDCF62B02E77}"/>
              </a:ext>
            </a:extLst>
          </p:cNvPr>
          <p:cNvGrpSpPr/>
          <p:nvPr/>
        </p:nvGrpSpPr>
        <p:grpSpPr>
          <a:xfrm>
            <a:off x="-8312" y="-96336"/>
            <a:ext cx="3569270" cy="1488890"/>
            <a:chOff x="1941095" y="4292620"/>
            <a:chExt cx="4040467" cy="1548361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022DD0C9-7A07-B99C-04A1-6C9725436605}"/>
                </a:ext>
              </a:extLst>
            </p:cNvPr>
            <p:cNvSpPr/>
            <p:nvPr/>
          </p:nvSpPr>
          <p:spPr>
            <a:xfrm>
              <a:off x="1947375" y="4390069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0860A854-05F0-E26D-4AA9-37FF7264FFCF}"/>
                </a:ext>
              </a:extLst>
            </p:cNvPr>
            <p:cNvSpPr/>
            <p:nvPr/>
          </p:nvSpPr>
          <p:spPr>
            <a:xfrm>
              <a:off x="1947375" y="4801522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EE3C3F5E-84CC-ECBC-E160-91AC102A5577}"/>
                </a:ext>
              </a:extLst>
            </p:cNvPr>
            <p:cNvSpPr/>
            <p:nvPr/>
          </p:nvSpPr>
          <p:spPr>
            <a:xfrm>
              <a:off x="3980169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3C71B757-A54C-1B4B-BE25-8E406749205A}"/>
                </a:ext>
              </a:extLst>
            </p:cNvPr>
            <p:cNvSpPr/>
            <p:nvPr/>
          </p:nvSpPr>
          <p:spPr>
            <a:xfrm>
              <a:off x="3980169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196FC287-E645-CE0A-CE40-675E70906075}"/>
                </a:ext>
              </a:extLst>
            </p:cNvPr>
            <p:cNvSpPr/>
            <p:nvPr/>
          </p:nvSpPr>
          <p:spPr>
            <a:xfrm>
              <a:off x="3980169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BA5EC87B-FA88-A6AA-54FF-BB64EDB51DD4}"/>
                </a:ext>
              </a:extLst>
            </p:cNvPr>
            <p:cNvSpPr/>
            <p:nvPr/>
          </p:nvSpPr>
          <p:spPr>
            <a:xfrm>
              <a:off x="1947375" y="5212975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FEB2D556-0F5C-A1C8-B049-00BA0B071787}"/>
                </a:ext>
              </a:extLst>
            </p:cNvPr>
            <p:cNvSpPr/>
            <p:nvPr/>
          </p:nvSpPr>
          <p:spPr>
            <a:xfrm>
              <a:off x="197855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ABFFB7BF-A6CB-9AAE-84E6-98716957F3FD}"/>
                </a:ext>
              </a:extLst>
            </p:cNvPr>
            <p:cNvSpPr/>
            <p:nvPr/>
          </p:nvSpPr>
          <p:spPr>
            <a:xfrm>
              <a:off x="1941095" y="4292620"/>
              <a:ext cx="21655" cy="21655"/>
            </a:xfrm>
            <a:custGeom>
              <a:avLst/>
              <a:gdLst/>
              <a:ahLst/>
              <a:cxnLst/>
              <a:rect l="l" t="t" r="r" b="b"/>
              <a:pathLst>
                <a:path w="21655" h="21655"/>
              </a:pathLst>
            </a:custGeom>
            <a:solidFill>
              <a:srgbClr val="3CCAD8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95CF99D5-F9A5-4E46-A1A5-44B4C75E1153}"/>
              </a:ext>
            </a:extLst>
          </p:cNvPr>
          <p:cNvSpPr/>
          <p:nvPr/>
        </p:nvSpPr>
        <p:spPr>
          <a:xfrm>
            <a:off x="558800" y="4241780"/>
            <a:ext cx="650240" cy="650240"/>
          </a:xfrm>
          <a:prstGeom prst="ellipse">
            <a:avLst/>
          </a:prstGeom>
          <a:solidFill>
            <a:srgbClr val="FF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Google Shape;66;p15">
            <a:extLst>
              <a:ext uri="{FF2B5EF4-FFF2-40B4-BE49-F238E27FC236}">
                <a16:creationId xmlns:a16="http://schemas.microsoft.com/office/drawing/2014/main" id="{17CE5E06-4CFA-228D-27AC-68E325B518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5516" y="301338"/>
            <a:ext cx="4940968" cy="753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" altLang="ko-KR" b="1" dirty="0"/>
              <a:t>작품 </a:t>
            </a:r>
            <a:r>
              <a:rPr lang="ko-KR" altLang="en-US" b="1" dirty="0"/>
              <a:t>목적</a:t>
            </a:r>
            <a:r>
              <a:rPr lang="ko" altLang="ko-KR" b="1" dirty="0"/>
              <a:t> 및 </a:t>
            </a:r>
            <a:r>
              <a:rPr lang="ko-KR" altLang="en-US" b="1" dirty="0"/>
              <a:t>필요</a:t>
            </a:r>
            <a:r>
              <a:rPr lang="ko" altLang="ko-KR" b="1" dirty="0"/>
              <a:t>성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537C3F-C107-2A6B-E637-4175967F9D04}"/>
              </a:ext>
            </a:extLst>
          </p:cNvPr>
          <p:cNvSpPr txBox="1"/>
          <p:nvPr/>
        </p:nvSpPr>
        <p:spPr>
          <a:xfrm>
            <a:off x="1792774" y="1910584"/>
            <a:ext cx="939246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점자</a:t>
            </a:r>
            <a:endParaRPr lang="en-US" altLang="ko-KR" sz="2800" b="1" dirty="0"/>
          </a:p>
          <a:p>
            <a:r>
              <a:rPr lang="en-US" altLang="ko-KR" sz="2800" b="1" dirty="0"/>
              <a:t>-&gt; </a:t>
            </a:r>
            <a:r>
              <a:rPr lang="ko-KR" altLang="en-US" sz="2000" dirty="0"/>
              <a:t>과자와 라면은 점자 도입이 어려움</a:t>
            </a:r>
            <a:r>
              <a:rPr lang="en-US" altLang="ko-KR" sz="2000" dirty="0"/>
              <a:t>, </a:t>
            </a:r>
            <a:r>
              <a:rPr lang="ko-KR" altLang="en-US" sz="2000" dirty="0"/>
              <a:t>음료는 약식 표기</a:t>
            </a:r>
            <a:endParaRPr lang="en-US" altLang="ko-KR" sz="2000" dirty="0"/>
          </a:p>
          <a:p>
            <a:endParaRPr lang="en-US" altLang="ko-KR" sz="2000" dirty="0"/>
          </a:p>
          <a:p>
            <a:endParaRPr lang="ko-KR" altLang="en-US" sz="2000" dirty="0"/>
          </a:p>
          <a:p>
            <a:r>
              <a:rPr lang="ko-KR" altLang="en-US" sz="2800" b="1" dirty="0"/>
              <a:t>기존에 있는 시각장애인 도움 음성 안내 어플</a:t>
            </a:r>
            <a:endParaRPr lang="en-US" altLang="ko-KR" sz="2800" b="1" dirty="0"/>
          </a:p>
          <a:p>
            <a:r>
              <a:rPr lang="en-US" altLang="ko-KR" sz="2800" b="1" dirty="0"/>
              <a:t>-&gt; </a:t>
            </a:r>
            <a:r>
              <a:rPr lang="ko-KR" altLang="en-US" sz="2000" dirty="0"/>
              <a:t>글자 기반 인식으로 정확한 상품 인식 불가</a:t>
            </a:r>
            <a:r>
              <a:rPr lang="en-US" altLang="ko-KR" sz="2000" dirty="0"/>
              <a:t>, </a:t>
            </a:r>
            <a:r>
              <a:rPr lang="ko-KR" altLang="en-US" sz="2000" dirty="0"/>
              <a:t>불필요한 정보까지 제공</a:t>
            </a:r>
            <a:endParaRPr lang="en-US" altLang="ko-KR" sz="2000" dirty="0"/>
          </a:p>
          <a:p>
            <a:endParaRPr lang="en-US" altLang="ko-KR" sz="2000" dirty="0"/>
          </a:p>
          <a:p>
            <a:endParaRPr lang="ko-KR" altLang="en-US" sz="2000" dirty="0"/>
          </a:p>
          <a:p>
            <a:r>
              <a:rPr lang="ko-KR" altLang="en-US" sz="2800" b="1" dirty="0"/>
              <a:t>다른 이에게 도움 요청</a:t>
            </a:r>
            <a:endParaRPr lang="en-US" altLang="ko-KR" sz="2800" b="1" dirty="0"/>
          </a:p>
          <a:p>
            <a:r>
              <a:rPr lang="en-US" altLang="ko-KR" sz="2800" b="1" dirty="0"/>
              <a:t>-&gt;</a:t>
            </a:r>
            <a:r>
              <a:rPr lang="en-US" altLang="ko-KR" sz="2000" dirty="0"/>
              <a:t> </a:t>
            </a:r>
            <a:r>
              <a:rPr lang="ko-KR" altLang="en-US" sz="2000" dirty="0"/>
              <a:t>활동 지원사의 제한적인 시간</a:t>
            </a:r>
            <a:r>
              <a:rPr lang="en-US" altLang="ko-KR" sz="2000" dirty="0"/>
              <a:t>, </a:t>
            </a:r>
            <a:r>
              <a:rPr lang="ko-KR" altLang="en-US" sz="2000" dirty="0"/>
              <a:t>무인 매점의 증가</a:t>
            </a:r>
          </a:p>
          <a:p>
            <a:br>
              <a:rPr lang="ko-KR" altLang="en-US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9272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BAEBA6F7-921B-F1B9-40CD-A565D0DF5D22}"/>
              </a:ext>
            </a:extLst>
          </p:cNvPr>
          <p:cNvGrpSpPr/>
          <p:nvPr/>
        </p:nvGrpSpPr>
        <p:grpSpPr>
          <a:xfrm>
            <a:off x="8622921" y="-2630"/>
            <a:ext cx="3569079" cy="1395184"/>
            <a:chOff x="10084398" y="4390069"/>
            <a:chExt cx="4003003" cy="1450912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760C66F-2ECD-5D70-5C9D-49D0C028CA12}"/>
                </a:ext>
              </a:extLst>
            </p:cNvPr>
            <p:cNvSpPr/>
            <p:nvPr/>
          </p:nvSpPr>
          <p:spPr>
            <a:xfrm>
              <a:off x="1008439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BC40583A-7501-68F8-1D78-370E3BB6B924}"/>
                </a:ext>
              </a:extLst>
            </p:cNvPr>
            <p:cNvSpPr/>
            <p:nvPr/>
          </p:nvSpPr>
          <p:spPr>
            <a:xfrm>
              <a:off x="1008439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0C2463E-3EF3-F94B-8743-56315848AF97}"/>
                </a:ext>
              </a:extLst>
            </p:cNvPr>
            <p:cNvSpPr/>
            <p:nvPr/>
          </p:nvSpPr>
          <p:spPr>
            <a:xfrm>
              <a:off x="1008439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D1842764-5A2C-68CB-316A-46B9C7A1313B}"/>
                </a:ext>
              </a:extLst>
            </p:cNvPr>
            <p:cNvSpPr/>
            <p:nvPr/>
          </p:nvSpPr>
          <p:spPr>
            <a:xfrm>
              <a:off x="1208600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14CAF0F8-4347-889E-4D62-B69CC5021CA7}"/>
                </a:ext>
              </a:extLst>
            </p:cNvPr>
            <p:cNvSpPr/>
            <p:nvPr/>
          </p:nvSpPr>
          <p:spPr>
            <a:xfrm>
              <a:off x="1208600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71488C4E-EB21-3E72-30DA-252411081A46}"/>
                </a:ext>
              </a:extLst>
            </p:cNvPr>
            <p:cNvSpPr/>
            <p:nvPr/>
          </p:nvSpPr>
          <p:spPr>
            <a:xfrm>
              <a:off x="1208600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F29F4689-0367-6048-90E9-200FB9FC8460}"/>
                </a:ext>
              </a:extLst>
            </p:cNvPr>
            <p:cNvSpPr/>
            <p:nvPr/>
          </p:nvSpPr>
          <p:spPr>
            <a:xfrm>
              <a:off x="1008439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A8EEFA4-090A-083E-7753-EDCF62B02E77}"/>
              </a:ext>
            </a:extLst>
          </p:cNvPr>
          <p:cNvGrpSpPr/>
          <p:nvPr/>
        </p:nvGrpSpPr>
        <p:grpSpPr>
          <a:xfrm>
            <a:off x="-8312" y="-96336"/>
            <a:ext cx="3569270" cy="1488890"/>
            <a:chOff x="1941095" y="4292620"/>
            <a:chExt cx="4040467" cy="1548361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022DD0C9-7A07-B99C-04A1-6C9725436605}"/>
                </a:ext>
              </a:extLst>
            </p:cNvPr>
            <p:cNvSpPr/>
            <p:nvPr/>
          </p:nvSpPr>
          <p:spPr>
            <a:xfrm>
              <a:off x="1947375" y="4390069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0860A854-05F0-E26D-4AA9-37FF7264FFCF}"/>
                </a:ext>
              </a:extLst>
            </p:cNvPr>
            <p:cNvSpPr/>
            <p:nvPr/>
          </p:nvSpPr>
          <p:spPr>
            <a:xfrm>
              <a:off x="1947375" y="4801522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EE3C3F5E-84CC-ECBC-E160-91AC102A5577}"/>
                </a:ext>
              </a:extLst>
            </p:cNvPr>
            <p:cNvSpPr/>
            <p:nvPr/>
          </p:nvSpPr>
          <p:spPr>
            <a:xfrm>
              <a:off x="3980169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3C71B757-A54C-1B4B-BE25-8E406749205A}"/>
                </a:ext>
              </a:extLst>
            </p:cNvPr>
            <p:cNvSpPr/>
            <p:nvPr/>
          </p:nvSpPr>
          <p:spPr>
            <a:xfrm>
              <a:off x="3980169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196FC287-E645-CE0A-CE40-675E70906075}"/>
                </a:ext>
              </a:extLst>
            </p:cNvPr>
            <p:cNvSpPr/>
            <p:nvPr/>
          </p:nvSpPr>
          <p:spPr>
            <a:xfrm>
              <a:off x="3980169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BA5EC87B-FA88-A6AA-54FF-BB64EDB51DD4}"/>
                </a:ext>
              </a:extLst>
            </p:cNvPr>
            <p:cNvSpPr/>
            <p:nvPr/>
          </p:nvSpPr>
          <p:spPr>
            <a:xfrm>
              <a:off x="1947375" y="5212975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FEB2D556-0F5C-A1C8-B049-00BA0B071787}"/>
                </a:ext>
              </a:extLst>
            </p:cNvPr>
            <p:cNvSpPr/>
            <p:nvPr/>
          </p:nvSpPr>
          <p:spPr>
            <a:xfrm>
              <a:off x="197855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ABFFB7BF-A6CB-9AAE-84E6-98716957F3FD}"/>
                </a:ext>
              </a:extLst>
            </p:cNvPr>
            <p:cNvSpPr/>
            <p:nvPr/>
          </p:nvSpPr>
          <p:spPr>
            <a:xfrm>
              <a:off x="1941095" y="4292620"/>
              <a:ext cx="21655" cy="21655"/>
            </a:xfrm>
            <a:custGeom>
              <a:avLst/>
              <a:gdLst/>
              <a:ahLst/>
              <a:cxnLst/>
              <a:rect l="l" t="t" r="r" b="b"/>
              <a:pathLst>
                <a:path w="21655" h="21655"/>
              </a:pathLst>
            </a:custGeom>
            <a:solidFill>
              <a:srgbClr val="3CCAD8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95CF99D5-F9A5-4E46-A1A5-44B4C75E1153}"/>
              </a:ext>
            </a:extLst>
          </p:cNvPr>
          <p:cNvSpPr/>
          <p:nvPr/>
        </p:nvSpPr>
        <p:spPr>
          <a:xfrm>
            <a:off x="558800" y="4241780"/>
            <a:ext cx="650240" cy="650240"/>
          </a:xfrm>
          <a:prstGeom prst="ellipse">
            <a:avLst/>
          </a:prstGeom>
          <a:solidFill>
            <a:srgbClr val="FF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Google Shape;66;p15">
            <a:extLst>
              <a:ext uri="{FF2B5EF4-FFF2-40B4-BE49-F238E27FC236}">
                <a16:creationId xmlns:a16="http://schemas.microsoft.com/office/drawing/2014/main" id="{17CE5E06-4CFA-228D-27AC-68E325B518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5516" y="301338"/>
            <a:ext cx="4940968" cy="753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" b="1" dirty="0"/>
              <a:t>작품 </a:t>
            </a:r>
            <a:r>
              <a:rPr lang="ko-KR" altLang="en-US" b="1" dirty="0"/>
              <a:t>특징</a:t>
            </a:r>
            <a:r>
              <a:rPr lang="ko" b="1" dirty="0"/>
              <a:t> 및 </a:t>
            </a:r>
            <a:r>
              <a:rPr lang="ko-KR" altLang="en-US" b="1" dirty="0"/>
              <a:t>독창</a:t>
            </a:r>
            <a:r>
              <a:rPr lang="ko" b="1" dirty="0"/>
              <a:t>성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5" name="Google Shape;86;p18">
            <a:extLst>
              <a:ext uri="{FF2B5EF4-FFF2-40B4-BE49-F238E27FC236}">
                <a16:creationId xmlns:a16="http://schemas.microsoft.com/office/drawing/2014/main" id="{B730487B-FEFD-CF01-FCEB-A57368C3DC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551572"/>
              </p:ext>
            </p:extLst>
          </p:nvPr>
        </p:nvGraphicFramePr>
        <p:xfrm>
          <a:off x="655320" y="1859164"/>
          <a:ext cx="10881360" cy="423808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089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1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084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8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400" b="1" dirty="0">
                          <a:solidFill>
                            <a:schemeClr val="dk1"/>
                          </a:solidFill>
                        </a:rPr>
                        <a:t>기존 상품 인식 어플</a:t>
                      </a:r>
                      <a:endParaRPr sz="2400" b="1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2400" b="1" dirty="0">
                          <a:solidFill>
                            <a:schemeClr val="dk1"/>
                          </a:solidFill>
                        </a:rPr>
                        <a:t>딥러닝 기반 상품 인식 </a:t>
                      </a:r>
                      <a:endParaRPr lang="en-US" altLang="ko" sz="2400" b="1"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2400" b="1" dirty="0">
                          <a:solidFill>
                            <a:schemeClr val="dk1"/>
                          </a:solidFill>
                        </a:rPr>
                        <a:t>디바이스</a:t>
                      </a:r>
                      <a:endParaRPr sz="2400" b="1" dirty="0"/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57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2000" dirty="0">
                          <a:solidFill>
                            <a:schemeClr val="dk1"/>
                          </a:solidFill>
                        </a:rPr>
                        <a:t>상품이 </a:t>
                      </a:r>
                      <a:r>
                        <a:rPr lang="ko" sz="2000" b="1" dirty="0">
                          <a:solidFill>
                            <a:schemeClr val="dk1"/>
                          </a:solidFill>
                        </a:rPr>
                        <a:t>잘린 사진에서 </a:t>
                      </a:r>
                      <a:endParaRPr lang="en-US" altLang="ko" sz="2000" b="1"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2000" b="1" dirty="0">
                          <a:solidFill>
                            <a:schemeClr val="dk1"/>
                          </a:solidFill>
                        </a:rPr>
                        <a:t>상품 인식이 가능</a:t>
                      </a:r>
                      <a:r>
                        <a:rPr lang="ko" sz="2000" dirty="0">
                          <a:solidFill>
                            <a:schemeClr val="dk1"/>
                          </a:solidFill>
                        </a:rPr>
                        <a:t>한가?</a:t>
                      </a:r>
                      <a:endParaRPr sz="20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800" b="1" dirty="0">
                          <a:solidFill>
                            <a:schemeClr val="dk1"/>
                          </a:solidFill>
                        </a:rPr>
                        <a:t>거의 불가능</a:t>
                      </a:r>
                      <a:endParaRPr sz="1800" b="1"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dirty="0">
                          <a:solidFill>
                            <a:schemeClr val="dk1"/>
                          </a:solidFill>
                        </a:rPr>
                        <a:t>(글자의 잘림 여부에 따라 다름)</a:t>
                      </a:r>
                      <a:endParaRPr sz="18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/>
                        <a:t>가능</a:t>
                      </a:r>
                      <a:endParaRPr sz="1800" b="1"/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8712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2000" dirty="0">
                          <a:solidFill>
                            <a:schemeClr val="dk1"/>
                          </a:solidFill>
                        </a:rPr>
                        <a:t>어느 </a:t>
                      </a:r>
                      <a:r>
                        <a:rPr lang="ko" sz="2000" b="1" dirty="0">
                          <a:solidFill>
                            <a:schemeClr val="dk1"/>
                          </a:solidFill>
                        </a:rPr>
                        <a:t>구역(코너)인지 </a:t>
                      </a:r>
                      <a:endParaRPr lang="en-US" altLang="ko" sz="2000" b="1"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2000" b="1" dirty="0">
                          <a:solidFill>
                            <a:schemeClr val="dk1"/>
                          </a:solidFill>
                        </a:rPr>
                        <a:t>인식</a:t>
                      </a:r>
                      <a:r>
                        <a:rPr lang="ko" sz="2000" dirty="0">
                          <a:solidFill>
                            <a:schemeClr val="dk1"/>
                          </a:solidFill>
                        </a:rPr>
                        <a:t>이 가능한가?</a:t>
                      </a:r>
                      <a:endParaRPr sz="20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" sz="18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 dirty="0"/>
                        <a:t>불가능</a:t>
                      </a:r>
                      <a:endParaRPr sz="1800" b="1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" sz="18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 dirty="0"/>
                        <a:t>가능</a:t>
                      </a:r>
                      <a:endParaRPr sz="1800" b="1" dirty="0"/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84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000" dirty="0">
                          <a:solidFill>
                            <a:schemeClr val="dk1"/>
                          </a:solidFill>
                        </a:rPr>
                        <a:t>시스템에 대한 </a:t>
                      </a:r>
                      <a:endParaRPr lang="en-US" altLang="ko" sz="2000"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000" b="1" dirty="0">
                          <a:solidFill>
                            <a:schemeClr val="dk1"/>
                          </a:solidFill>
                        </a:rPr>
                        <a:t>학습 용이성</a:t>
                      </a:r>
                      <a:r>
                        <a:rPr lang="ko" sz="2000" dirty="0">
                          <a:solidFill>
                            <a:schemeClr val="dk1"/>
                          </a:solidFill>
                        </a:rPr>
                        <a:t>이 좋은가?</a:t>
                      </a:r>
                      <a:endParaRPr lang="en-US" altLang="ko" sz="2000"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" sz="18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 dirty="0"/>
                        <a:t>학습 시간이 오래 걸림</a:t>
                      </a:r>
                      <a:endParaRPr sz="1800" b="1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" sz="18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 dirty="0"/>
                        <a:t>원터치로 빠른 학습 가능</a:t>
                      </a:r>
                      <a:endParaRPr sz="1800" b="1" dirty="0"/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2968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BAEBA6F7-921B-F1B9-40CD-A565D0DF5D22}"/>
              </a:ext>
            </a:extLst>
          </p:cNvPr>
          <p:cNvGrpSpPr/>
          <p:nvPr/>
        </p:nvGrpSpPr>
        <p:grpSpPr>
          <a:xfrm>
            <a:off x="8622921" y="-2630"/>
            <a:ext cx="3569079" cy="1395184"/>
            <a:chOff x="10084398" y="4390069"/>
            <a:chExt cx="4003003" cy="1450912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760C66F-2ECD-5D70-5C9D-49D0C028CA12}"/>
                </a:ext>
              </a:extLst>
            </p:cNvPr>
            <p:cNvSpPr/>
            <p:nvPr/>
          </p:nvSpPr>
          <p:spPr>
            <a:xfrm>
              <a:off x="1008439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BC40583A-7501-68F8-1D78-370E3BB6B924}"/>
                </a:ext>
              </a:extLst>
            </p:cNvPr>
            <p:cNvSpPr/>
            <p:nvPr/>
          </p:nvSpPr>
          <p:spPr>
            <a:xfrm>
              <a:off x="1008439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0C2463E-3EF3-F94B-8743-56315848AF97}"/>
                </a:ext>
              </a:extLst>
            </p:cNvPr>
            <p:cNvSpPr/>
            <p:nvPr/>
          </p:nvSpPr>
          <p:spPr>
            <a:xfrm>
              <a:off x="1008439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D1842764-5A2C-68CB-316A-46B9C7A1313B}"/>
                </a:ext>
              </a:extLst>
            </p:cNvPr>
            <p:cNvSpPr/>
            <p:nvPr/>
          </p:nvSpPr>
          <p:spPr>
            <a:xfrm>
              <a:off x="1208600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14CAF0F8-4347-889E-4D62-B69CC5021CA7}"/>
                </a:ext>
              </a:extLst>
            </p:cNvPr>
            <p:cNvSpPr/>
            <p:nvPr/>
          </p:nvSpPr>
          <p:spPr>
            <a:xfrm>
              <a:off x="1208600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71488C4E-EB21-3E72-30DA-252411081A46}"/>
                </a:ext>
              </a:extLst>
            </p:cNvPr>
            <p:cNvSpPr/>
            <p:nvPr/>
          </p:nvSpPr>
          <p:spPr>
            <a:xfrm>
              <a:off x="1208600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F29F4689-0367-6048-90E9-200FB9FC8460}"/>
                </a:ext>
              </a:extLst>
            </p:cNvPr>
            <p:cNvSpPr/>
            <p:nvPr/>
          </p:nvSpPr>
          <p:spPr>
            <a:xfrm>
              <a:off x="1008439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A8EEFA4-090A-083E-7753-EDCF62B02E77}"/>
              </a:ext>
            </a:extLst>
          </p:cNvPr>
          <p:cNvGrpSpPr/>
          <p:nvPr/>
        </p:nvGrpSpPr>
        <p:grpSpPr>
          <a:xfrm>
            <a:off x="-8312" y="-96336"/>
            <a:ext cx="3569270" cy="1488890"/>
            <a:chOff x="1941095" y="4292620"/>
            <a:chExt cx="4040467" cy="1548361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022DD0C9-7A07-B99C-04A1-6C9725436605}"/>
                </a:ext>
              </a:extLst>
            </p:cNvPr>
            <p:cNvSpPr/>
            <p:nvPr/>
          </p:nvSpPr>
          <p:spPr>
            <a:xfrm>
              <a:off x="1947375" y="4390069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0860A854-05F0-E26D-4AA9-37FF7264FFCF}"/>
                </a:ext>
              </a:extLst>
            </p:cNvPr>
            <p:cNvSpPr/>
            <p:nvPr/>
          </p:nvSpPr>
          <p:spPr>
            <a:xfrm>
              <a:off x="1947375" y="4801522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EE3C3F5E-84CC-ECBC-E160-91AC102A5577}"/>
                </a:ext>
              </a:extLst>
            </p:cNvPr>
            <p:cNvSpPr/>
            <p:nvPr/>
          </p:nvSpPr>
          <p:spPr>
            <a:xfrm>
              <a:off x="3980169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3C71B757-A54C-1B4B-BE25-8E406749205A}"/>
                </a:ext>
              </a:extLst>
            </p:cNvPr>
            <p:cNvSpPr/>
            <p:nvPr/>
          </p:nvSpPr>
          <p:spPr>
            <a:xfrm>
              <a:off x="3980169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196FC287-E645-CE0A-CE40-675E70906075}"/>
                </a:ext>
              </a:extLst>
            </p:cNvPr>
            <p:cNvSpPr/>
            <p:nvPr/>
          </p:nvSpPr>
          <p:spPr>
            <a:xfrm>
              <a:off x="3980169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BA5EC87B-FA88-A6AA-54FF-BB64EDB51DD4}"/>
                </a:ext>
              </a:extLst>
            </p:cNvPr>
            <p:cNvSpPr/>
            <p:nvPr/>
          </p:nvSpPr>
          <p:spPr>
            <a:xfrm>
              <a:off x="1947375" y="5212975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FEB2D556-0F5C-A1C8-B049-00BA0B071787}"/>
                </a:ext>
              </a:extLst>
            </p:cNvPr>
            <p:cNvSpPr/>
            <p:nvPr/>
          </p:nvSpPr>
          <p:spPr>
            <a:xfrm>
              <a:off x="197855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ABFFB7BF-A6CB-9AAE-84E6-98716957F3FD}"/>
                </a:ext>
              </a:extLst>
            </p:cNvPr>
            <p:cNvSpPr/>
            <p:nvPr/>
          </p:nvSpPr>
          <p:spPr>
            <a:xfrm>
              <a:off x="1941095" y="4292620"/>
              <a:ext cx="21655" cy="21655"/>
            </a:xfrm>
            <a:custGeom>
              <a:avLst/>
              <a:gdLst/>
              <a:ahLst/>
              <a:cxnLst/>
              <a:rect l="l" t="t" r="r" b="b"/>
              <a:pathLst>
                <a:path w="21655" h="21655"/>
              </a:pathLst>
            </a:custGeom>
            <a:solidFill>
              <a:srgbClr val="3CCAD8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7" name="Google Shape;66;p15">
            <a:extLst>
              <a:ext uri="{FF2B5EF4-FFF2-40B4-BE49-F238E27FC236}">
                <a16:creationId xmlns:a16="http://schemas.microsoft.com/office/drawing/2014/main" id="{17CE5E06-4CFA-228D-27AC-68E325B518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5516" y="301338"/>
            <a:ext cx="4940968" cy="753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" b="1" dirty="0"/>
              <a:t>작품 </a:t>
            </a:r>
            <a:r>
              <a:rPr lang="ko-KR" altLang="en-US" b="1" dirty="0"/>
              <a:t>설계도</a:t>
            </a:r>
            <a:endParaRPr dirty="0"/>
          </a:p>
        </p:txBody>
      </p:sp>
      <p:pic>
        <p:nvPicPr>
          <p:cNvPr id="65" name="Google Shape;93;p19">
            <a:extLst>
              <a:ext uri="{FF2B5EF4-FFF2-40B4-BE49-F238E27FC236}">
                <a16:creationId xmlns:a16="http://schemas.microsoft.com/office/drawing/2014/main" id="{FCDAF04F-E4E2-2232-256E-3F422BFE443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260"/>
          <a:stretch/>
        </p:blipFill>
        <p:spPr>
          <a:xfrm>
            <a:off x="178676" y="1517496"/>
            <a:ext cx="8387807" cy="526167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94;p19">
            <a:extLst>
              <a:ext uri="{FF2B5EF4-FFF2-40B4-BE49-F238E27FC236}">
                <a16:creationId xmlns:a16="http://schemas.microsoft.com/office/drawing/2014/main" id="{4A39749B-F1A5-BA56-B480-2BDC1CEEAE6A}"/>
              </a:ext>
            </a:extLst>
          </p:cNvPr>
          <p:cNvSpPr txBox="1"/>
          <p:nvPr/>
        </p:nvSpPr>
        <p:spPr>
          <a:xfrm>
            <a:off x="8859900" y="2711669"/>
            <a:ext cx="3332100" cy="8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chemeClr val="dk2"/>
                </a:solidFill>
              </a:rPr>
              <a:t>특정 단어</a:t>
            </a:r>
            <a:endParaRPr sz="20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dk2"/>
                </a:solidFill>
              </a:rPr>
              <a:t>구역 인식: ‘</a:t>
            </a:r>
            <a:r>
              <a:rPr lang="ko" sz="1500" b="1" dirty="0">
                <a:solidFill>
                  <a:schemeClr val="dk2"/>
                </a:solidFill>
              </a:rPr>
              <a:t>구역</a:t>
            </a:r>
            <a:r>
              <a:rPr lang="ko" sz="1500" dirty="0">
                <a:solidFill>
                  <a:schemeClr val="dk2"/>
                </a:solidFill>
              </a:rPr>
              <a:t>’, ‘</a:t>
            </a:r>
            <a:r>
              <a:rPr lang="ko" sz="1500" b="1" dirty="0">
                <a:solidFill>
                  <a:schemeClr val="dk2"/>
                </a:solidFill>
              </a:rPr>
              <a:t>어디</a:t>
            </a:r>
            <a:r>
              <a:rPr lang="ko" sz="1500" dirty="0">
                <a:solidFill>
                  <a:schemeClr val="dk2"/>
                </a:solidFill>
              </a:rPr>
              <a:t>’, ‘</a:t>
            </a:r>
            <a:r>
              <a:rPr lang="ko" sz="1500" b="1" dirty="0">
                <a:solidFill>
                  <a:schemeClr val="dk2"/>
                </a:solidFill>
              </a:rPr>
              <a:t>코너</a:t>
            </a:r>
            <a:r>
              <a:rPr lang="ko" sz="1500" dirty="0">
                <a:solidFill>
                  <a:schemeClr val="dk2"/>
                </a:solidFill>
              </a:rPr>
              <a:t>’, ‘</a:t>
            </a:r>
            <a:r>
              <a:rPr lang="ko" sz="1500" b="1" dirty="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위치</a:t>
            </a:r>
            <a:r>
              <a:rPr lang="ko" sz="1500" dirty="0">
                <a:solidFill>
                  <a:schemeClr val="dk2"/>
                </a:solidFill>
              </a:rPr>
              <a:t>’</a:t>
            </a:r>
            <a:endParaRPr sz="15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dk2"/>
                </a:solidFill>
              </a:rPr>
              <a:t>상품 인식: ‘</a:t>
            </a:r>
            <a:r>
              <a:rPr lang="ko" sz="1500" b="1" dirty="0">
                <a:solidFill>
                  <a:schemeClr val="dk2"/>
                </a:solidFill>
              </a:rPr>
              <a:t>상품</a:t>
            </a:r>
            <a:r>
              <a:rPr lang="ko" sz="1500" dirty="0">
                <a:solidFill>
                  <a:schemeClr val="dk2"/>
                </a:solidFill>
              </a:rPr>
              <a:t>’, ‘</a:t>
            </a:r>
            <a:r>
              <a:rPr lang="ko" sz="1500" b="1" dirty="0">
                <a:solidFill>
                  <a:schemeClr val="dk2"/>
                </a:solidFill>
              </a:rPr>
              <a:t>뭐</a:t>
            </a:r>
            <a:r>
              <a:rPr lang="ko" sz="1500" dirty="0">
                <a:solidFill>
                  <a:schemeClr val="dk2"/>
                </a:solidFill>
              </a:rPr>
              <a:t>’, ‘</a:t>
            </a:r>
            <a:r>
              <a:rPr lang="ko" sz="1500" b="1" dirty="0">
                <a:solidFill>
                  <a:schemeClr val="dk2"/>
                </a:solidFill>
              </a:rPr>
              <a:t>제품</a:t>
            </a:r>
            <a:r>
              <a:rPr lang="ko" sz="1500" dirty="0">
                <a:solidFill>
                  <a:schemeClr val="dk2"/>
                </a:solidFill>
              </a:rPr>
              <a:t>’</a:t>
            </a:r>
            <a:endParaRPr sz="15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434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BAEBA6F7-921B-F1B9-40CD-A565D0DF5D22}"/>
              </a:ext>
            </a:extLst>
          </p:cNvPr>
          <p:cNvGrpSpPr/>
          <p:nvPr/>
        </p:nvGrpSpPr>
        <p:grpSpPr>
          <a:xfrm>
            <a:off x="8622921" y="-2630"/>
            <a:ext cx="3569079" cy="1395184"/>
            <a:chOff x="10084398" y="4390069"/>
            <a:chExt cx="4003003" cy="1450912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760C66F-2ECD-5D70-5C9D-49D0C028CA12}"/>
                </a:ext>
              </a:extLst>
            </p:cNvPr>
            <p:cNvSpPr/>
            <p:nvPr/>
          </p:nvSpPr>
          <p:spPr>
            <a:xfrm>
              <a:off x="1008439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BC40583A-7501-68F8-1D78-370E3BB6B924}"/>
                </a:ext>
              </a:extLst>
            </p:cNvPr>
            <p:cNvSpPr/>
            <p:nvPr/>
          </p:nvSpPr>
          <p:spPr>
            <a:xfrm>
              <a:off x="1008439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0C2463E-3EF3-F94B-8743-56315848AF97}"/>
                </a:ext>
              </a:extLst>
            </p:cNvPr>
            <p:cNvSpPr/>
            <p:nvPr/>
          </p:nvSpPr>
          <p:spPr>
            <a:xfrm>
              <a:off x="1008439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D1842764-5A2C-68CB-316A-46B9C7A1313B}"/>
                </a:ext>
              </a:extLst>
            </p:cNvPr>
            <p:cNvSpPr/>
            <p:nvPr/>
          </p:nvSpPr>
          <p:spPr>
            <a:xfrm>
              <a:off x="12086008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14CAF0F8-4347-889E-4D62-B69CC5021CA7}"/>
                </a:ext>
              </a:extLst>
            </p:cNvPr>
            <p:cNvSpPr/>
            <p:nvPr/>
          </p:nvSpPr>
          <p:spPr>
            <a:xfrm>
              <a:off x="12086008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71488C4E-EB21-3E72-30DA-252411081A46}"/>
                </a:ext>
              </a:extLst>
            </p:cNvPr>
            <p:cNvSpPr/>
            <p:nvPr/>
          </p:nvSpPr>
          <p:spPr>
            <a:xfrm>
              <a:off x="12086008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F29F4689-0367-6048-90E9-200FB9FC8460}"/>
                </a:ext>
              </a:extLst>
            </p:cNvPr>
            <p:cNvSpPr/>
            <p:nvPr/>
          </p:nvSpPr>
          <p:spPr>
            <a:xfrm>
              <a:off x="1008439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A8EEFA4-090A-083E-7753-EDCF62B02E77}"/>
              </a:ext>
            </a:extLst>
          </p:cNvPr>
          <p:cNvGrpSpPr/>
          <p:nvPr/>
        </p:nvGrpSpPr>
        <p:grpSpPr>
          <a:xfrm>
            <a:off x="-8312" y="-96336"/>
            <a:ext cx="3569270" cy="1488890"/>
            <a:chOff x="1941095" y="4292620"/>
            <a:chExt cx="4040467" cy="1548361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022DD0C9-7A07-B99C-04A1-6C9725436605}"/>
                </a:ext>
              </a:extLst>
            </p:cNvPr>
            <p:cNvSpPr/>
            <p:nvPr/>
          </p:nvSpPr>
          <p:spPr>
            <a:xfrm>
              <a:off x="1947375" y="4390069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0860A854-05F0-E26D-4AA9-37FF7264FFCF}"/>
                </a:ext>
              </a:extLst>
            </p:cNvPr>
            <p:cNvSpPr/>
            <p:nvPr/>
          </p:nvSpPr>
          <p:spPr>
            <a:xfrm>
              <a:off x="1947375" y="4801522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EE3C3F5E-84CC-ECBC-E160-91AC102A5577}"/>
                </a:ext>
              </a:extLst>
            </p:cNvPr>
            <p:cNvSpPr/>
            <p:nvPr/>
          </p:nvSpPr>
          <p:spPr>
            <a:xfrm>
              <a:off x="3980169" y="5212975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3C71B757-A54C-1B4B-BE25-8E406749205A}"/>
                </a:ext>
              </a:extLst>
            </p:cNvPr>
            <p:cNvSpPr/>
            <p:nvPr/>
          </p:nvSpPr>
          <p:spPr>
            <a:xfrm>
              <a:off x="3980169" y="4390069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41AAC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196FC287-E645-CE0A-CE40-675E70906075}"/>
                </a:ext>
              </a:extLst>
            </p:cNvPr>
            <p:cNvSpPr/>
            <p:nvPr/>
          </p:nvSpPr>
          <p:spPr>
            <a:xfrm>
              <a:off x="3980169" y="4801522"/>
              <a:ext cx="2001393" cy="411452"/>
            </a:xfrm>
            <a:custGeom>
              <a:avLst/>
              <a:gdLst>
                <a:gd name="connsiteX0" fmla="*/ 0 w 2001393"/>
                <a:gd name="connsiteY0" fmla="*/ 0 h 411452"/>
                <a:gd name="connsiteX1" fmla="*/ 2001394 w 2001393"/>
                <a:gd name="connsiteY1" fmla="*/ 0 h 411452"/>
                <a:gd name="connsiteX2" fmla="*/ 2001394 w 2001393"/>
                <a:gd name="connsiteY2" fmla="*/ 411453 h 411452"/>
                <a:gd name="connsiteX3" fmla="*/ 0 w 2001393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1393" h="411452">
                  <a:moveTo>
                    <a:pt x="0" y="0"/>
                  </a:moveTo>
                  <a:lnTo>
                    <a:pt x="2001394" y="0"/>
                  </a:lnTo>
                  <a:lnTo>
                    <a:pt x="2001394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BA5EC87B-FA88-A6AA-54FF-BB64EDB51DD4}"/>
                </a:ext>
              </a:extLst>
            </p:cNvPr>
            <p:cNvSpPr/>
            <p:nvPr/>
          </p:nvSpPr>
          <p:spPr>
            <a:xfrm>
              <a:off x="1947375" y="5212975"/>
              <a:ext cx="2035609" cy="411452"/>
            </a:xfrm>
            <a:custGeom>
              <a:avLst/>
              <a:gdLst>
                <a:gd name="connsiteX0" fmla="*/ 0 w 2035609"/>
                <a:gd name="connsiteY0" fmla="*/ 0 h 411452"/>
                <a:gd name="connsiteX1" fmla="*/ 2035609 w 2035609"/>
                <a:gd name="connsiteY1" fmla="*/ 0 h 411452"/>
                <a:gd name="connsiteX2" fmla="*/ 2035609 w 2035609"/>
                <a:gd name="connsiteY2" fmla="*/ 411453 h 411452"/>
                <a:gd name="connsiteX3" fmla="*/ 0 w 2035609"/>
                <a:gd name="connsiteY3" fmla="*/ 411453 h 4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5609" h="411452">
                  <a:moveTo>
                    <a:pt x="0" y="0"/>
                  </a:moveTo>
                  <a:lnTo>
                    <a:pt x="2035609" y="0"/>
                  </a:lnTo>
                  <a:lnTo>
                    <a:pt x="2035609" y="411453"/>
                  </a:lnTo>
                  <a:lnTo>
                    <a:pt x="0" y="411453"/>
                  </a:lnTo>
                  <a:close/>
                </a:path>
              </a:pathLst>
            </a:custGeom>
            <a:solidFill>
              <a:srgbClr val="C7EFEE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FEB2D556-0F5C-A1C8-B049-00BA0B071787}"/>
                </a:ext>
              </a:extLst>
            </p:cNvPr>
            <p:cNvSpPr/>
            <p:nvPr/>
          </p:nvSpPr>
          <p:spPr>
            <a:xfrm>
              <a:off x="1978558" y="5754360"/>
              <a:ext cx="4002787" cy="86621"/>
            </a:xfrm>
            <a:custGeom>
              <a:avLst/>
              <a:gdLst>
                <a:gd name="connsiteX0" fmla="*/ 0 w 4002787"/>
                <a:gd name="connsiteY0" fmla="*/ 0 h 86621"/>
                <a:gd name="connsiteX1" fmla="*/ 4002788 w 4002787"/>
                <a:gd name="connsiteY1" fmla="*/ 0 h 86621"/>
                <a:gd name="connsiteX2" fmla="*/ 4002788 w 4002787"/>
                <a:gd name="connsiteY2" fmla="*/ 86622 h 86621"/>
                <a:gd name="connsiteX3" fmla="*/ 0 w 4002787"/>
                <a:gd name="connsiteY3" fmla="*/ 86622 h 86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2787" h="86621">
                  <a:moveTo>
                    <a:pt x="0" y="0"/>
                  </a:moveTo>
                  <a:lnTo>
                    <a:pt x="4002788" y="0"/>
                  </a:lnTo>
                  <a:lnTo>
                    <a:pt x="4002788" y="86622"/>
                  </a:lnTo>
                  <a:lnTo>
                    <a:pt x="0" y="86622"/>
                  </a:lnTo>
                  <a:close/>
                </a:path>
              </a:pathLst>
            </a:custGeom>
            <a:solidFill>
              <a:srgbClr val="F5651F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ABFFB7BF-A6CB-9AAE-84E6-98716957F3FD}"/>
                </a:ext>
              </a:extLst>
            </p:cNvPr>
            <p:cNvSpPr/>
            <p:nvPr/>
          </p:nvSpPr>
          <p:spPr>
            <a:xfrm>
              <a:off x="1941095" y="4292620"/>
              <a:ext cx="21655" cy="21655"/>
            </a:xfrm>
            <a:custGeom>
              <a:avLst/>
              <a:gdLst/>
              <a:ahLst/>
              <a:cxnLst/>
              <a:rect l="l" t="t" r="r" b="b"/>
              <a:pathLst>
                <a:path w="21655" h="21655"/>
              </a:pathLst>
            </a:custGeom>
            <a:solidFill>
              <a:srgbClr val="3CCAD8"/>
            </a:solidFill>
            <a:ln w="216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7" name="Google Shape;66;p15">
            <a:extLst>
              <a:ext uri="{FF2B5EF4-FFF2-40B4-BE49-F238E27FC236}">
                <a16:creationId xmlns:a16="http://schemas.microsoft.com/office/drawing/2014/main" id="{17CE5E06-4CFA-228D-27AC-68E325B518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25516" y="301338"/>
            <a:ext cx="4940968" cy="753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-KR" altLang="en-US" b="1" dirty="0"/>
              <a:t>데모환경</a:t>
            </a:r>
            <a:endParaRPr lang="ko-KR" altLang="en-US" dirty="0"/>
          </a:p>
        </p:txBody>
      </p:sp>
      <p:sp>
        <p:nvSpPr>
          <p:cNvPr id="2" name="Google Shape;100;p20">
            <a:extLst>
              <a:ext uri="{FF2B5EF4-FFF2-40B4-BE49-F238E27FC236}">
                <a16:creationId xmlns:a16="http://schemas.microsoft.com/office/drawing/2014/main" id="{D72F7531-B818-3277-F603-450103B5598A}"/>
              </a:ext>
            </a:extLst>
          </p:cNvPr>
          <p:cNvSpPr txBox="1">
            <a:spLocks/>
          </p:cNvSpPr>
          <p:nvPr/>
        </p:nvSpPr>
        <p:spPr>
          <a:xfrm>
            <a:off x="309854" y="1720105"/>
            <a:ext cx="6779980" cy="222197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228594" indent="-228594" algn="l" defTabSz="914377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altLang="ko-KR" sz="2400" dirty="0"/>
              <a:t>3</a:t>
            </a:r>
            <a:r>
              <a:rPr lang="ko-KR" altLang="en-US" sz="2400" dirty="0"/>
              <a:t>단 진열대를 사용하여 편의점 가판대처럼 연출</a:t>
            </a:r>
            <a:endParaRPr lang="en-US" altLang="ko-KR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21FF259-7B67-8B68-5051-FBCB771B1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05" y="2284590"/>
            <a:ext cx="7822103" cy="42720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36AF2D-26AE-AC65-C670-9830A9B95E2F}"/>
              </a:ext>
            </a:extLst>
          </p:cNvPr>
          <p:cNvSpPr txBox="1"/>
          <p:nvPr/>
        </p:nvSpPr>
        <p:spPr>
          <a:xfrm>
            <a:off x="8283659" y="5879554"/>
            <a:ext cx="375317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ko-KR" altLang="en-US" sz="1400" dirty="0"/>
              <a:t>라면 구역</a:t>
            </a:r>
            <a:r>
              <a:rPr lang="en-US" altLang="ko-KR" sz="1400" dirty="0"/>
              <a:t>, </a:t>
            </a:r>
            <a:r>
              <a:rPr lang="ko-KR" altLang="en-US" sz="1400" dirty="0"/>
              <a:t>음료 구역</a:t>
            </a:r>
            <a:r>
              <a:rPr lang="en-US" altLang="ko-KR" sz="1400" dirty="0"/>
              <a:t>, </a:t>
            </a:r>
            <a:r>
              <a:rPr lang="ko-KR" altLang="en-US" sz="1400" dirty="0"/>
              <a:t>과자 구역 총 세 구역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sz="1400" dirty="0"/>
              <a:t>한 진열대를 한 구역이라고 세팅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793313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1614</TotalTime>
  <Words>259</Words>
  <Application>Microsoft Office PowerPoint</Application>
  <PresentationFormat>와이드스크린</PresentationFormat>
  <Paragraphs>65</Paragraphs>
  <Slides>11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맑은 고딕</vt:lpstr>
      <vt:lpstr>맑은 고딕</vt:lpstr>
      <vt:lpstr>카페24 단정해</vt:lpstr>
      <vt:lpstr>Arial</vt:lpstr>
      <vt:lpstr>Office 테마</vt:lpstr>
      <vt:lpstr>PowerPoint 프레젠테이션</vt:lpstr>
      <vt:lpstr>PowerPoint 프레젠테이션</vt:lpstr>
      <vt:lpstr>작품 목적 및 필요성 </vt:lpstr>
      <vt:lpstr>작품 목적 및 필요성 </vt:lpstr>
      <vt:lpstr>작품 목적 및 필요성 </vt:lpstr>
      <vt:lpstr>작품 목적 및 필요성</vt:lpstr>
      <vt:lpstr>작품 특징 및 독창성 </vt:lpstr>
      <vt:lpstr>작품 설계도</vt:lpstr>
      <vt:lpstr>데모환경</vt:lpstr>
      <vt:lpstr>작품 실행 화면</vt:lpstr>
      <vt:lpstr>기대효과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Eun Young</dc:creator>
  <cp:lastModifiedBy>석민경</cp:lastModifiedBy>
  <cp:revision>82</cp:revision>
  <dcterms:created xsi:type="dcterms:W3CDTF">2020-12-23T07:40:49Z</dcterms:created>
  <dcterms:modified xsi:type="dcterms:W3CDTF">2023-12-11T14:57:11Z</dcterms:modified>
</cp:coreProperties>
</file>

<file path=docProps/thumbnail.jpeg>
</file>